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75" r:id="rId13"/>
    <p:sldId id="269" r:id="rId14"/>
    <p:sldId id="270" r:id="rId15"/>
    <p:sldId id="276" r:id="rId16"/>
    <p:sldId id="278" r:id="rId17"/>
    <p:sldId id="277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71" r:id="rId26"/>
    <p:sldId id="274" r:id="rId2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85B06B0-105E-4594-AEA0-58AFE74A75BE}">
          <p14:sldIdLst>
            <p14:sldId id="256"/>
            <p14:sldId id="257"/>
            <p14:sldId id="258"/>
            <p14:sldId id="259"/>
          </p14:sldIdLst>
        </p14:section>
        <p14:section name="Thành viên trong nhóm" id="{9680DA43-E19B-439B-A818-E892106B347A}">
          <p14:sldIdLst>
            <p14:sldId id="260"/>
            <p14:sldId id="261"/>
            <p14:sldId id="262"/>
          </p14:sldIdLst>
        </p14:section>
        <p14:section name="Nội dung bài học" id="{42C3E73C-1269-42A0-AF72-2A2332FDA8F9}">
          <p14:sldIdLst>
            <p14:sldId id="264"/>
            <p14:sldId id="265"/>
            <p14:sldId id="266"/>
            <p14:sldId id="267"/>
            <p14:sldId id="275"/>
            <p14:sldId id="269"/>
            <p14:sldId id="270"/>
            <p14:sldId id="276"/>
            <p14:sldId id="278"/>
            <p14:sldId id="277"/>
            <p14:sldId id="279"/>
            <p14:sldId id="280"/>
            <p14:sldId id="281"/>
            <p14:sldId id="282"/>
            <p14:sldId id="283"/>
            <p14:sldId id="284"/>
            <p14:sldId id="285"/>
            <p14:sldId id="271"/>
          </p14:sldIdLst>
        </p14:section>
        <p14:section name="Kết luận" id="{D034B957-3532-452D-BB22-4A8D4EC1CA0B}">
          <p14:sldIdLst/>
        </p14:section>
        <p14:section name="the end" id="{BD8F0FD6-F08A-4A37-A568-132D4D81FD82}">
          <p14:sldIdLst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222222"/>
    <a:srgbClr val="343434"/>
    <a:srgbClr val="292A2C"/>
    <a:srgbClr val="222123"/>
    <a:srgbClr val="4FD0FF"/>
    <a:srgbClr val="313030"/>
    <a:srgbClr val="242A33"/>
    <a:srgbClr val="292B2F"/>
    <a:srgbClr val="262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02" autoAdjust="0"/>
    <p:restoredTop sz="94660"/>
  </p:normalViewPr>
  <p:slideViewPr>
    <p:cSldViewPr snapToGrid="0">
      <p:cViewPr varScale="1">
        <p:scale>
          <a:sx n="91" d="100"/>
          <a:sy n="91" d="100"/>
        </p:scale>
        <p:origin x="13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58751-57E7-4342-A293-FB1C0871E5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F4A758-783A-4581-93AB-FDCB168D5F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30192-3C4F-41EC-BFB4-638AC4405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13/08/2021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6724C-E888-4718-92A2-429C4D0F5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0D322-C310-46E4-AE35-E4DDC7CE8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19308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FE3E7-4259-499E-82F2-46A906A2B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CBAC53-AD74-4AAB-BAE1-C57E680D46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2DB30-C064-4AA4-A2F8-8C5DBFBA3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13/08/2021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C9BED6-1CC0-4E9A-8BAB-B81E8E566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F60B6-8ABE-4E3D-B25B-938AFF7C4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5637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AC1DD8-67C8-4C5F-865E-175C31643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0F8141-BF25-4E94-B11C-9B154048FD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FC940-09FE-40D2-92D9-D8275A8FA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13/08/2021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07323-115B-40CC-8409-D4CFEF5AF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FB4318-ACCC-4CF8-933C-563952442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2390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9CB9-F228-42E5-9BD4-1DA303616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A21F7-E016-46BE-B2DA-1BC1784BC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CBFB4-7D59-4F93-B496-5002D316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13/08/2021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9D20B-9D8B-44CB-9C78-CAE805C3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50EE0-5BE4-4844-80A4-BD674E11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12495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7CFC3-9F11-499D-865E-58CB1E97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2D3F46-8753-46D2-8064-D68E0CD5E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15479-E0B4-4C6C-8348-4F2E5085E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13/08/2021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59B87-D29C-4109-B4BB-A810F076B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E906E-B791-45F3-981C-4ACC58D1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888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C31DE-0CE9-46C7-A03E-29D11192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53A13-5495-4FBE-8B46-316C89FF63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87AA2-3398-4CD3-A7F9-52FC5E873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7223B-7D21-40B6-A3E2-44A534EB9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13/08/2021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F9F69-753C-46DE-9158-7943BE085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4F9810-32E3-4E5A-BBB3-FB2B7D2EA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629204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EE96F-7831-4F29-8A23-082C53788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9C586-9194-4660-BC16-1F71CD5B3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8E4AD-D261-46A1-9671-EC5FD76B8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C649EE-9BB4-41A2-A080-2CD615E45A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034F8C-5ABE-4254-8BEF-892F9D732F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6B3FF5-BEC9-4616-908D-9F43B83C8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13/08/2021</a:t>
            </a:fld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FD6F42-0AD6-4C8A-9CEB-9D7EAE6F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D6406F-44A1-47AE-92AD-D04BC790F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34473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8DFE4-2A33-493B-AD34-6EAEE490B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3A0F22-D37B-4D61-B7E1-B1399E700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13/08/2021</a:t>
            </a:fld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76A9ED-5F95-406D-B81D-B780A2E80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73F8C-40A6-48B3-A000-73076D531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30206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CAEACB-93B3-4A40-B1BC-8E241818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13/08/2021</a:t>
            </a:fld>
            <a:endParaRPr lang="vi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3DA76-BF19-44B4-A916-FAFD079BF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1E78E-6CB4-4768-9863-62B0A8B2C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658023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B34A1-9314-47E9-8732-8074877C7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E0065-A1F2-4CA4-B1B0-2FB21D627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65EEC8-2D90-413D-BB3F-1DA328582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457B4-E536-420F-A74F-B4B8FD89F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13/08/2021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1F579-F48C-473D-9ECF-E5B75035E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F2B4F-9591-483A-B6A0-CEB0A8AE5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16604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FAC83-CF2A-438B-80A4-019DAC093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B1B36E-6C5D-4D59-977B-8AA9D78A15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267E6-AFE2-40A1-8438-F9C4D29A7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02D6E-7F73-4C4D-B7BE-71D8BFB5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57DDE-C367-4F67-809F-E5AE2397FE42}" type="datetimeFigureOut">
              <a:rPr lang="vi-VN" smtClean="0"/>
              <a:t>13/08/2021</a:t>
            </a:fld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61352-C446-4287-819E-B9F73508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ED762-7BB8-4691-946E-2DE92D58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7608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2B324C-33AE-4B68-9999-2BD93EFBD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E7F45-9FE3-4757-A604-BDEDD4CC9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2DB14-05C4-4539-98C7-539B3DA4C4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57DDE-C367-4F67-809F-E5AE2397FE42}" type="datetimeFigureOut">
              <a:rPr lang="vi-VN" smtClean="0"/>
              <a:t>13/08/2021</a:t>
            </a:fld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AFC6E-7B95-40B9-A36B-F670F95D9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1E19C-DC06-4610-9710-3D3A599B3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0F63C-40B4-4467-B488-D6179A35F8F9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9674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microsoft.com/office/2007/relationships/hdphoto" Target="../media/hdphoto13.wdp"/><Relationship Id="rId18" Type="http://schemas.openxmlformats.org/officeDocument/2006/relationships/slide" Target="slide14.xml"/><Relationship Id="rId26" Type="http://schemas.openxmlformats.org/officeDocument/2006/relationships/image" Target="../media/image13.png"/><Relationship Id="rId3" Type="http://schemas.openxmlformats.org/officeDocument/2006/relationships/image" Target="../media/image31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34.png"/><Relationship Id="rId17" Type="http://schemas.openxmlformats.org/officeDocument/2006/relationships/image" Target="../media/image36.png"/><Relationship Id="rId25" Type="http://schemas.openxmlformats.org/officeDocument/2006/relationships/image" Target="../media/image12.png"/><Relationship Id="rId2" Type="http://schemas.openxmlformats.org/officeDocument/2006/relationships/image" Target="../media/image9.png"/><Relationship Id="rId16" Type="http://schemas.openxmlformats.org/officeDocument/2006/relationships/slide" Target="slide13.xml"/><Relationship Id="rId20" Type="http://schemas.openxmlformats.org/officeDocument/2006/relationships/slide" Target="slide25.xml"/><Relationship Id="rId29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7.xml"/><Relationship Id="rId11" Type="http://schemas.openxmlformats.org/officeDocument/2006/relationships/image" Target="../media/image7.png"/><Relationship Id="rId24" Type="http://schemas.openxmlformats.org/officeDocument/2006/relationships/image" Target="../media/image11.png"/><Relationship Id="rId5" Type="http://schemas.openxmlformats.org/officeDocument/2006/relationships/image" Target="../media/image33.png"/><Relationship Id="rId15" Type="http://schemas.openxmlformats.org/officeDocument/2006/relationships/image" Target="../media/image35.png"/><Relationship Id="rId23" Type="http://schemas.microsoft.com/office/2007/relationships/hdphoto" Target="../media/hdphoto4.wdp"/><Relationship Id="rId28" Type="http://schemas.openxmlformats.org/officeDocument/2006/relationships/image" Target="../media/image15.png"/><Relationship Id="rId10" Type="http://schemas.openxmlformats.org/officeDocument/2006/relationships/image" Target="../media/image27.png"/><Relationship Id="rId19" Type="http://schemas.openxmlformats.org/officeDocument/2006/relationships/image" Target="../media/image37.png"/><Relationship Id="rId31" Type="http://schemas.microsoft.com/office/2007/relationships/hdphoto" Target="../media/hdphoto5.wdp"/><Relationship Id="rId4" Type="http://schemas.openxmlformats.org/officeDocument/2006/relationships/image" Target="../media/image32.png"/><Relationship Id="rId9" Type="http://schemas.openxmlformats.org/officeDocument/2006/relationships/slide" Target="slide5.xml"/><Relationship Id="rId14" Type="http://schemas.openxmlformats.org/officeDocument/2006/relationships/slide" Target="slide11.xml"/><Relationship Id="rId22" Type="http://schemas.openxmlformats.org/officeDocument/2006/relationships/image" Target="../media/image10.png"/><Relationship Id="rId27" Type="http://schemas.openxmlformats.org/officeDocument/2006/relationships/image" Target="../media/image14.png"/><Relationship Id="rId30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3.wdp"/><Relationship Id="rId18" Type="http://schemas.openxmlformats.org/officeDocument/2006/relationships/image" Target="../media/image12.png"/><Relationship Id="rId3" Type="http://schemas.openxmlformats.org/officeDocument/2006/relationships/image" Target="../media/image32.png"/><Relationship Id="rId21" Type="http://schemas.openxmlformats.org/officeDocument/2006/relationships/image" Target="../media/image15.png"/><Relationship Id="rId7" Type="http://schemas.openxmlformats.org/officeDocument/2006/relationships/slide" Target="slide5.xml"/><Relationship Id="rId12" Type="http://schemas.openxmlformats.org/officeDocument/2006/relationships/image" Target="../media/image34.png"/><Relationship Id="rId17" Type="http://schemas.openxmlformats.org/officeDocument/2006/relationships/image" Target="../media/image11.png"/><Relationship Id="rId2" Type="http://schemas.openxmlformats.org/officeDocument/2006/relationships/image" Target="../media/image9.png"/><Relationship Id="rId16" Type="http://schemas.microsoft.com/office/2007/relationships/hdphoto" Target="../media/hdphoto4.wdp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9.png"/><Relationship Id="rId24" Type="http://schemas.microsoft.com/office/2007/relationships/hdphoto" Target="../media/hdphoto5.wdp"/><Relationship Id="rId5" Type="http://schemas.openxmlformats.org/officeDocument/2006/relationships/image" Target="../media/image24.png"/><Relationship Id="rId15" Type="http://schemas.openxmlformats.org/officeDocument/2006/relationships/image" Target="../media/image10.png"/><Relationship Id="rId23" Type="http://schemas.openxmlformats.org/officeDocument/2006/relationships/image" Target="../media/image17.png"/><Relationship Id="rId10" Type="http://schemas.openxmlformats.org/officeDocument/2006/relationships/slide" Target="slide12.xml"/><Relationship Id="rId19" Type="http://schemas.openxmlformats.org/officeDocument/2006/relationships/image" Target="../media/image13.png"/><Relationship Id="rId4" Type="http://schemas.openxmlformats.org/officeDocument/2006/relationships/image" Target="../media/image33.png"/><Relationship Id="rId9" Type="http://schemas.openxmlformats.org/officeDocument/2006/relationships/image" Target="../media/image7.png"/><Relationship Id="rId14" Type="http://schemas.openxmlformats.org/officeDocument/2006/relationships/image" Target="../media/image35.png"/><Relationship Id="rId2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3.wdp"/><Relationship Id="rId18" Type="http://schemas.openxmlformats.org/officeDocument/2006/relationships/image" Target="../media/image12.png"/><Relationship Id="rId3" Type="http://schemas.openxmlformats.org/officeDocument/2006/relationships/image" Target="../media/image32.png"/><Relationship Id="rId21" Type="http://schemas.openxmlformats.org/officeDocument/2006/relationships/image" Target="../media/image15.png"/><Relationship Id="rId7" Type="http://schemas.openxmlformats.org/officeDocument/2006/relationships/slide" Target="slide5.xml"/><Relationship Id="rId12" Type="http://schemas.openxmlformats.org/officeDocument/2006/relationships/image" Target="../media/image34.png"/><Relationship Id="rId17" Type="http://schemas.openxmlformats.org/officeDocument/2006/relationships/image" Target="../media/image11.png"/><Relationship Id="rId2" Type="http://schemas.openxmlformats.org/officeDocument/2006/relationships/image" Target="../media/image9.png"/><Relationship Id="rId16" Type="http://schemas.microsoft.com/office/2007/relationships/hdphoto" Target="../media/hdphoto4.wdp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9.png"/><Relationship Id="rId24" Type="http://schemas.microsoft.com/office/2007/relationships/hdphoto" Target="../media/hdphoto5.wdp"/><Relationship Id="rId5" Type="http://schemas.openxmlformats.org/officeDocument/2006/relationships/image" Target="../media/image24.png"/><Relationship Id="rId15" Type="http://schemas.openxmlformats.org/officeDocument/2006/relationships/image" Target="../media/image10.png"/><Relationship Id="rId23" Type="http://schemas.openxmlformats.org/officeDocument/2006/relationships/image" Target="../media/image17.png"/><Relationship Id="rId10" Type="http://schemas.openxmlformats.org/officeDocument/2006/relationships/slide" Target="slide13.xml"/><Relationship Id="rId19" Type="http://schemas.openxmlformats.org/officeDocument/2006/relationships/image" Target="../media/image13.png"/><Relationship Id="rId4" Type="http://schemas.openxmlformats.org/officeDocument/2006/relationships/image" Target="../media/image33.png"/><Relationship Id="rId9" Type="http://schemas.openxmlformats.org/officeDocument/2006/relationships/image" Target="../media/image7.png"/><Relationship Id="rId14" Type="http://schemas.openxmlformats.org/officeDocument/2006/relationships/image" Target="../media/image35.png"/><Relationship Id="rId2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3.wdp"/><Relationship Id="rId18" Type="http://schemas.openxmlformats.org/officeDocument/2006/relationships/image" Target="../media/image12.png"/><Relationship Id="rId3" Type="http://schemas.openxmlformats.org/officeDocument/2006/relationships/image" Target="../media/image32.png"/><Relationship Id="rId21" Type="http://schemas.openxmlformats.org/officeDocument/2006/relationships/image" Target="../media/image15.png"/><Relationship Id="rId7" Type="http://schemas.openxmlformats.org/officeDocument/2006/relationships/slide" Target="slide5.xml"/><Relationship Id="rId12" Type="http://schemas.openxmlformats.org/officeDocument/2006/relationships/image" Target="../media/image34.png"/><Relationship Id="rId17" Type="http://schemas.openxmlformats.org/officeDocument/2006/relationships/image" Target="../media/image11.png"/><Relationship Id="rId2" Type="http://schemas.openxmlformats.org/officeDocument/2006/relationships/image" Target="../media/image9.png"/><Relationship Id="rId16" Type="http://schemas.microsoft.com/office/2007/relationships/hdphoto" Target="../media/hdphoto4.wdp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9.png"/><Relationship Id="rId24" Type="http://schemas.microsoft.com/office/2007/relationships/hdphoto" Target="../media/hdphoto5.wdp"/><Relationship Id="rId5" Type="http://schemas.openxmlformats.org/officeDocument/2006/relationships/image" Target="../media/image24.png"/><Relationship Id="rId15" Type="http://schemas.openxmlformats.org/officeDocument/2006/relationships/image" Target="../media/image10.png"/><Relationship Id="rId23" Type="http://schemas.openxmlformats.org/officeDocument/2006/relationships/image" Target="../media/image17.png"/><Relationship Id="rId10" Type="http://schemas.openxmlformats.org/officeDocument/2006/relationships/slide" Target="slide12.xml"/><Relationship Id="rId19" Type="http://schemas.openxmlformats.org/officeDocument/2006/relationships/image" Target="../media/image13.png"/><Relationship Id="rId4" Type="http://schemas.openxmlformats.org/officeDocument/2006/relationships/image" Target="../media/image33.png"/><Relationship Id="rId9" Type="http://schemas.openxmlformats.org/officeDocument/2006/relationships/image" Target="../media/image7.png"/><Relationship Id="rId14" Type="http://schemas.openxmlformats.org/officeDocument/2006/relationships/image" Target="../media/image36.png"/><Relationship Id="rId2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3.wdp"/><Relationship Id="rId18" Type="http://schemas.openxmlformats.org/officeDocument/2006/relationships/image" Target="../media/image11.png"/><Relationship Id="rId3" Type="http://schemas.openxmlformats.org/officeDocument/2006/relationships/image" Target="../media/image32.png"/><Relationship Id="rId21" Type="http://schemas.openxmlformats.org/officeDocument/2006/relationships/image" Target="../media/image14.png"/><Relationship Id="rId7" Type="http://schemas.openxmlformats.org/officeDocument/2006/relationships/slide" Target="slide5.xml"/><Relationship Id="rId12" Type="http://schemas.openxmlformats.org/officeDocument/2006/relationships/image" Target="../media/image34.png"/><Relationship Id="rId17" Type="http://schemas.microsoft.com/office/2007/relationships/hdphoto" Target="../media/hdphoto4.wdp"/><Relationship Id="rId25" Type="http://schemas.microsoft.com/office/2007/relationships/hdphoto" Target="../media/hdphoto5.wdp"/><Relationship Id="rId2" Type="http://schemas.openxmlformats.org/officeDocument/2006/relationships/image" Target="../media/image9.png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9.png"/><Relationship Id="rId24" Type="http://schemas.openxmlformats.org/officeDocument/2006/relationships/image" Target="../media/image17.png"/><Relationship Id="rId5" Type="http://schemas.openxmlformats.org/officeDocument/2006/relationships/image" Target="../media/image24.png"/><Relationship Id="rId15" Type="http://schemas.openxmlformats.org/officeDocument/2006/relationships/image" Target="../media/image40.png"/><Relationship Id="rId23" Type="http://schemas.openxmlformats.org/officeDocument/2006/relationships/image" Target="../media/image16.png"/><Relationship Id="rId10" Type="http://schemas.openxmlformats.org/officeDocument/2006/relationships/slide" Target="slide12.xml"/><Relationship Id="rId19" Type="http://schemas.openxmlformats.org/officeDocument/2006/relationships/image" Target="../media/image12.png"/><Relationship Id="rId4" Type="http://schemas.openxmlformats.org/officeDocument/2006/relationships/image" Target="../media/image33.png"/><Relationship Id="rId9" Type="http://schemas.openxmlformats.org/officeDocument/2006/relationships/image" Target="../media/image7.png"/><Relationship Id="rId14" Type="http://schemas.openxmlformats.org/officeDocument/2006/relationships/image" Target="../media/image37.png"/><Relationship Id="rId2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3.wdp"/><Relationship Id="rId18" Type="http://schemas.openxmlformats.org/officeDocument/2006/relationships/image" Target="../media/image11.png"/><Relationship Id="rId3" Type="http://schemas.openxmlformats.org/officeDocument/2006/relationships/image" Target="../media/image32.png"/><Relationship Id="rId21" Type="http://schemas.openxmlformats.org/officeDocument/2006/relationships/image" Target="../media/image14.png"/><Relationship Id="rId7" Type="http://schemas.openxmlformats.org/officeDocument/2006/relationships/slide" Target="slide5.xml"/><Relationship Id="rId12" Type="http://schemas.openxmlformats.org/officeDocument/2006/relationships/image" Target="../media/image34.png"/><Relationship Id="rId17" Type="http://schemas.microsoft.com/office/2007/relationships/hdphoto" Target="../media/hdphoto4.wdp"/><Relationship Id="rId25" Type="http://schemas.microsoft.com/office/2007/relationships/hdphoto" Target="../media/hdphoto5.wdp"/><Relationship Id="rId2" Type="http://schemas.openxmlformats.org/officeDocument/2006/relationships/image" Target="../media/image9.png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9.png"/><Relationship Id="rId24" Type="http://schemas.openxmlformats.org/officeDocument/2006/relationships/image" Target="../media/image17.png"/><Relationship Id="rId5" Type="http://schemas.openxmlformats.org/officeDocument/2006/relationships/image" Target="../media/image24.png"/><Relationship Id="rId15" Type="http://schemas.openxmlformats.org/officeDocument/2006/relationships/image" Target="../media/image41.png"/><Relationship Id="rId23" Type="http://schemas.openxmlformats.org/officeDocument/2006/relationships/image" Target="../media/image16.png"/><Relationship Id="rId10" Type="http://schemas.openxmlformats.org/officeDocument/2006/relationships/slide" Target="slide12.xml"/><Relationship Id="rId19" Type="http://schemas.openxmlformats.org/officeDocument/2006/relationships/image" Target="../media/image12.png"/><Relationship Id="rId4" Type="http://schemas.openxmlformats.org/officeDocument/2006/relationships/image" Target="../media/image33.png"/><Relationship Id="rId9" Type="http://schemas.openxmlformats.org/officeDocument/2006/relationships/image" Target="../media/image7.png"/><Relationship Id="rId14" Type="http://schemas.openxmlformats.org/officeDocument/2006/relationships/image" Target="../media/image37.png"/><Relationship Id="rId2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3.wdp"/><Relationship Id="rId18" Type="http://schemas.openxmlformats.org/officeDocument/2006/relationships/image" Target="../media/image11.png"/><Relationship Id="rId3" Type="http://schemas.openxmlformats.org/officeDocument/2006/relationships/image" Target="../media/image32.png"/><Relationship Id="rId21" Type="http://schemas.openxmlformats.org/officeDocument/2006/relationships/image" Target="../media/image14.png"/><Relationship Id="rId7" Type="http://schemas.openxmlformats.org/officeDocument/2006/relationships/slide" Target="slide5.xml"/><Relationship Id="rId12" Type="http://schemas.openxmlformats.org/officeDocument/2006/relationships/image" Target="../media/image34.png"/><Relationship Id="rId17" Type="http://schemas.microsoft.com/office/2007/relationships/hdphoto" Target="../media/hdphoto4.wdp"/><Relationship Id="rId25" Type="http://schemas.microsoft.com/office/2007/relationships/hdphoto" Target="../media/hdphoto5.wdp"/><Relationship Id="rId2" Type="http://schemas.openxmlformats.org/officeDocument/2006/relationships/image" Target="../media/image9.png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9.png"/><Relationship Id="rId24" Type="http://schemas.openxmlformats.org/officeDocument/2006/relationships/image" Target="../media/image17.png"/><Relationship Id="rId5" Type="http://schemas.openxmlformats.org/officeDocument/2006/relationships/image" Target="../media/image24.png"/><Relationship Id="rId15" Type="http://schemas.openxmlformats.org/officeDocument/2006/relationships/image" Target="../media/image42.png"/><Relationship Id="rId23" Type="http://schemas.openxmlformats.org/officeDocument/2006/relationships/image" Target="../media/image16.png"/><Relationship Id="rId10" Type="http://schemas.openxmlformats.org/officeDocument/2006/relationships/slide" Target="slide12.xml"/><Relationship Id="rId19" Type="http://schemas.openxmlformats.org/officeDocument/2006/relationships/image" Target="../media/image12.png"/><Relationship Id="rId4" Type="http://schemas.openxmlformats.org/officeDocument/2006/relationships/image" Target="../media/image33.png"/><Relationship Id="rId9" Type="http://schemas.openxmlformats.org/officeDocument/2006/relationships/image" Target="../media/image7.png"/><Relationship Id="rId14" Type="http://schemas.openxmlformats.org/officeDocument/2006/relationships/image" Target="../media/image37.png"/><Relationship Id="rId2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3.wdp"/><Relationship Id="rId18" Type="http://schemas.openxmlformats.org/officeDocument/2006/relationships/image" Target="../media/image11.png"/><Relationship Id="rId3" Type="http://schemas.openxmlformats.org/officeDocument/2006/relationships/image" Target="../media/image32.png"/><Relationship Id="rId21" Type="http://schemas.openxmlformats.org/officeDocument/2006/relationships/image" Target="../media/image14.png"/><Relationship Id="rId7" Type="http://schemas.openxmlformats.org/officeDocument/2006/relationships/slide" Target="slide5.xml"/><Relationship Id="rId12" Type="http://schemas.openxmlformats.org/officeDocument/2006/relationships/image" Target="../media/image34.png"/><Relationship Id="rId17" Type="http://schemas.microsoft.com/office/2007/relationships/hdphoto" Target="../media/hdphoto4.wdp"/><Relationship Id="rId25" Type="http://schemas.microsoft.com/office/2007/relationships/hdphoto" Target="../media/hdphoto5.wdp"/><Relationship Id="rId2" Type="http://schemas.openxmlformats.org/officeDocument/2006/relationships/image" Target="../media/image9.png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9.png"/><Relationship Id="rId24" Type="http://schemas.openxmlformats.org/officeDocument/2006/relationships/image" Target="../media/image17.png"/><Relationship Id="rId5" Type="http://schemas.openxmlformats.org/officeDocument/2006/relationships/image" Target="../media/image24.png"/><Relationship Id="rId15" Type="http://schemas.openxmlformats.org/officeDocument/2006/relationships/image" Target="../media/image43.png"/><Relationship Id="rId23" Type="http://schemas.openxmlformats.org/officeDocument/2006/relationships/image" Target="../media/image16.png"/><Relationship Id="rId10" Type="http://schemas.openxmlformats.org/officeDocument/2006/relationships/slide" Target="slide12.xml"/><Relationship Id="rId19" Type="http://schemas.openxmlformats.org/officeDocument/2006/relationships/image" Target="../media/image12.png"/><Relationship Id="rId4" Type="http://schemas.openxmlformats.org/officeDocument/2006/relationships/image" Target="../media/image33.png"/><Relationship Id="rId9" Type="http://schemas.openxmlformats.org/officeDocument/2006/relationships/image" Target="../media/image7.png"/><Relationship Id="rId14" Type="http://schemas.openxmlformats.org/officeDocument/2006/relationships/image" Target="../media/image37.png"/><Relationship Id="rId2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3.wdp"/><Relationship Id="rId18" Type="http://schemas.openxmlformats.org/officeDocument/2006/relationships/image" Target="../media/image11.png"/><Relationship Id="rId3" Type="http://schemas.openxmlformats.org/officeDocument/2006/relationships/image" Target="../media/image32.png"/><Relationship Id="rId21" Type="http://schemas.openxmlformats.org/officeDocument/2006/relationships/image" Target="../media/image14.png"/><Relationship Id="rId7" Type="http://schemas.openxmlformats.org/officeDocument/2006/relationships/slide" Target="slide5.xml"/><Relationship Id="rId12" Type="http://schemas.openxmlformats.org/officeDocument/2006/relationships/image" Target="../media/image34.png"/><Relationship Id="rId17" Type="http://schemas.microsoft.com/office/2007/relationships/hdphoto" Target="../media/hdphoto4.wdp"/><Relationship Id="rId25" Type="http://schemas.microsoft.com/office/2007/relationships/hdphoto" Target="../media/hdphoto5.wdp"/><Relationship Id="rId2" Type="http://schemas.openxmlformats.org/officeDocument/2006/relationships/image" Target="../media/image9.png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9.png"/><Relationship Id="rId24" Type="http://schemas.openxmlformats.org/officeDocument/2006/relationships/image" Target="../media/image17.png"/><Relationship Id="rId5" Type="http://schemas.openxmlformats.org/officeDocument/2006/relationships/image" Target="../media/image24.png"/><Relationship Id="rId15" Type="http://schemas.openxmlformats.org/officeDocument/2006/relationships/image" Target="../media/image44.png"/><Relationship Id="rId23" Type="http://schemas.openxmlformats.org/officeDocument/2006/relationships/image" Target="../media/image16.png"/><Relationship Id="rId10" Type="http://schemas.openxmlformats.org/officeDocument/2006/relationships/slide" Target="slide12.xml"/><Relationship Id="rId19" Type="http://schemas.openxmlformats.org/officeDocument/2006/relationships/image" Target="../media/image12.png"/><Relationship Id="rId4" Type="http://schemas.openxmlformats.org/officeDocument/2006/relationships/image" Target="../media/image33.png"/><Relationship Id="rId9" Type="http://schemas.openxmlformats.org/officeDocument/2006/relationships/image" Target="../media/image7.png"/><Relationship Id="rId14" Type="http://schemas.openxmlformats.org/officeDocument/2006/relationships/image" Target="../media/image37.png"/><Relationship Id="rId2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3.wdp"/><Relationship Id="rId18" Type="http://schemas.openxmlformats.org/officeDocument/2006/relationships/image" Target="../media/image11.png"/><Relationship Id="rId3" Type="http://schemas.openxmlformats.org/officeDocument/2006/relationships/image" Target="../media/image32.png"/><Relationship Id="rId21" Type="http://schemas.openxmlformats.org/officeDocument/2006/relationships/image" Target="../media/image14.png"/><Relationship Id="rId7" Type="http://schemas.openxmlformats.org/officeDocument/2006/relationships/slide" Target="slide5.xml"/><Relationship Id="rId12" Type="http://schemas.openxmlformats.org/officeDocument/2006/relationships/image" Target="../media/image34.png"/><Relationship Id="rId17" Type="http://schemas.microsoft.com/office/2007/relationships/hdphoto" Target="../media/hdphoto4.wdp"/><Relationship Id="rId25" Type="http://schemas.microsoft.com/office/2007/relationships/hdphoto" Target="../media/hdphoto5.wdp"/><Relationship Id="rId2" Type="http://schemas.openxmlformats.org/officeDocument/2006/relationships/image" Target="../media/image9.png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9.png"/><Relationship Id="rId24" Type="http://schemas.openxmlformats.org/officeDocument/2006/relationships/image" Target="../media/image17.png"/><Relationship Id="rId5" Type="http://schemas.openxmlformats.org/officeDocument/2006/relationships/image" Target="../media/image24.png"/><Relationship Id="rId15" Type="http://schemas.openxmlformats.org/officeDocument/2006/relationships/image" Target="../media/image45.png"/><Relationship Id="rId23" Type="http://schemas.openxmlformats.org/officeDocument/2006/relationships/image" Target="../media/image16.png"/><Relationship Id="rId10" Type="http://schemas.openxmlformats.org/officeDocument/2006/relationships/slide" Target="slide12.xml"/><Relationship Id="rId19" Type="http://schemas.openxmlformats.org/officeDocument/2006/relationships/image" Target="../media/image12.png"/><Relationship Id="rId4" Type="http://schemas.openxmlformats.org/officeDocument/2006/relationships/image" Target="../media/image33.png"/><Relationship Id="rId9" Type="http://schemas.openxmlformats.org/officeDocument/2006/relationships/image" Target="../media/image7.png"/><Relationship Id="rId14" Type="http://schemas.openxmlformats.org/officeDocument/2006/relationships/image" Target="../media/image37.png"/><Relationship Id="rId2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3.wdp"/><Relationship Id="rId18" Type="http://schemas.openxmlformats.org/officeDocument/2006/relationships/image" Target="../media/image11.png"/><Relationship Id="rId3" Type="http://schemas.openxmlformats.org/officeDocument/2006/relationships/image" Target="../media/image32.png"/><Relationship Id="rId21" Type="http://schemas.openxmlformats.org/officeDocument/2006/relationships/image" Target="../media/image14.png"/><Relationship Id="rId7" Type="http://schemas.openxmlformats.org/officeDocument/2006/relationships/slide" Target="slide5.xml"/><Relationship Id="rId12" Type="http://schemas.openxmlformats.org/officeDocument/2006/relationships/image" Target="../media/image34.png"/><Relationship Id="rId17" Type="http://schemas.microsoft.com/office/2007/relationships/hdphoto" Target="../media/hdphoto4.wdp"/><Relationship Id="rId25" Type="http://schemas.microsoft.com/office/2007/relationships/hdphoto" Target="../media/hdphoto5.wdp"/><Relationship Id="rId2" Type="http://schemas.openxmlformats.org/officeDocument/2006/relationships/image" Target="../media/image9.png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9.png"/><Relationship Id="rId24" Type="http://schemas.openxmlformats.org/officeDocument/2006/relationships/image" Target="../media/image17.png"/><Relationship Id="rId5" Type="http://schemas.openxmlformats.org/officeDocument/2006/relationships/image" Target="../media/image24.png"/><Relationship Id="rId15" Type="http://schemas.openxmlformats.org/officeDocument/2006/relationships/image" Target="../media/image46.png"/><Relationship Id="rId23" Type="http://schemas.openxmlformats.org/officeDocument/2006/relationships/image" Target="../media/image16.png"/><Relationship Id="rId10" Type="http://schemas.openxmlformats.org/officeDocument/2006/relationships/slide" Target="slide12.xml"/><Relationship Id="rId19" Type="http://schemas.openxmlformats.org/officeDocument/2006/relationships/image" Target="../media/image12.png"/><Relationship Id="rId4" Type="http://schemas.openxmlformats.org/officeDocument/2006/relationships/image" Target="../media/image33.png"/><Relationship Id="rId9" Type="http://schemas.openxmlformats.org/officeDocument/2006/relationships/image" Target="../media/image7.png"/><Relationship Id="rId14" Type="http://schemas.openxmlformats.org/officeDocument/2006/relationships/image" Target="../media/image37.png"/><Relationship Id="rId2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3.wdp"/><Relationship Id="rId18" Type="http://schemas.openxmlformats.org/officeDocument/2006/relationships/image" Target="../media/image11.png"/><Relationship Id="rId3" Type="http://schemas.openxmlformats.org/officeDocument/2006/relationships/image" Target="../media/image32.png"/><Relationship Id="rId21" Type="http://schemas.openxmlformats.org/officeDocument/2006/relationships/image" Target="../media/image14.png"/><Relationship Id="rId7" Type="http://schemas.openxmlformats.org/officeDocument/2006/relationships/slide" Target="slide5.xml"/><Relationship Id="rId12" Type="http://schemas.openxmlformats.org/officeDocument/2006/relationships/image" Target="../media/image34.png"/><Relationship Id="rId17" Type="http://schemas.microsoft.com/office/2007/relationships/hdphoto" Target="../media/hdphoto4.wdp"/><Relationship Id="rId25" Type="http://schemas.microsoft.com/office/2007/relationships/hdphoto" Target="../media/hdphoto5.wdp"/><Relationship Id="rId2" Type="http://schemas.openxmlformats.org/officeDocument/2006/relationships/image" Target="../media/image9.png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9.png"/><Relationship Id="rId24" Type="http://schemas.openxmlformats.org/officeDocument/2006/relationships/image" Target="../media/image17.png"/><Relationship Id="rId5" Type="http://schemas.openxmlformats.org/officeDocument/2006/relationships/image" Target="../media/image24.png"/><Relationship Id="rId15" Type="http://schemas.openxmlformats.org/officeDocument/2006/relationships/image" Target="../media/image47.png"/><Relationship Id="rId23" Type="http://schemas.openxmlformats.org/officeDocument/2006/relationships/image" Target="../media/image16.png"/><Relationship Id="rId10" Type="http://schemas.openxmlformats.org/officeDocument/2006/relationships/slide" Target="slide12.xml"/><Relationship Id="rId19" Type="http://schemas.openxmlformats.org/officeDocument/2006/relationships/image" Target="../media/image12.png"/><Relationship Id="rId4" Type="http://schemas.openxmlformats.org/officeDocument/2006/relationships/image" Target="../media/image33.png"/><Relationship Id="rId9" Type="http://schemas.openxmlformats.org/officeDocument/2006/relationships/image" Target="../media/image7.png"/><Relationship Id="rId14" Type="http://schemas.openxmlformats.org/officeDocument/2006/relationships/image" Target="../media/image37.png"/><Relationship Id="rId2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3.wdp"/><Relationship Id="rId18" Type="http://schemas.openxmlformats.org/officeDocument/2006/relationships/image" Target="../media/image11.png"/><Relationship Id="rId3" Type="http://schemas.openxmlformats.org/officeDocument/2006/relationships/image" Target="../media/image32.png"/><Relationship Id="rId21" Type="http://schemas.openxmlformats.org/officeDocument/2006/relationships/image" Target="../media/image14.png"/><Relationship Id="rId7" Type="http://schemas.openxmlformats.org/officeDocument/2006/relationships/slide" Target="slide5.xml"/><Relationship Id="rId12" Type="http://schemas.openxmlformats.org/officeDocument/2006/relationships/image" Target="../media/image34.png"/><Relationship Id="rId17" Type="http://schemas.microsoft.com/office/2007/relationships/hdphoto" Target="../media/hdphoto4.wdp"/><Relationship Id="rId25" Type="http://schemas.microsoft.com/office/2007/relationships/hdphoto" Target="../media/hdphoto5.wdp"/><Relationship Id="rId2" Type="http://schemas.openxmlformats.org/officeDocument/2006/relationships/image" Target="../media/image9.png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9.png"/><Relationship Id="rId24" Type="http://schemas.openxmlformats.org/officeDocument/2006/relationships/image" Target="../media/image17.png"/><Relationship Id="rId5" Type="http://schemas.openxmlformats.org/officeDocument/2006/relationships/image" Target="../media/image24.png"/><Relationship Id="rId15" Type="http://schemas.openxmlformats.org/officeDocument/2006/relationships/image" Target="../media/image48.png"/><Relationship Id="rId23" Type="http://schemas.openxmlformats.org/officeDocument/2006/relationships/image" Target="../media/image16.png"/><Relationship Id="rId10" Type="http://schemas.openxmlformats.org/officeDocument/2006/relationships/slide" Target="slide12.xml"/><Relationship Id="rId19" Type="http://schemas.openxmlformats.org/officeDocument/2006/relationships/image" Target="../media/image12.png"/><Relationship Id="rId4" Type="http://schemas.openxmlformats.org/officeDocument/2006/relationships/image" Target="../media/image33.png"/><Relationship Id="rId9" Type="http://schemas.openxmlformats.org/officeDocument/2006/relationships/image" Target="../media/image7.png"/><Relationship Id="rId14" Type="http://schemas.openxmlformats.org/officeDocument/2006/relationships/image" Target="../media/image37.png"/><Relationship Id="rId2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3.wdp"/><Relationship Id="rId18" Type="http://schemas.openxmlformats.org/officeDocument/2006/relationships/image" Target="../media/image11.png"/><Relationship Id="rId3" Type="http://schemas.openxmlformats.org/officeDocument/2006/relationships/image" Target="../media/image32.png"/><Relationship Id="rId21" Type="http://schemas.openxmlformats.org/officeDocument/2006/relationships/image" Target="../media/image14.png"/><Relationship Id="rId7" Type="http://schemas.openxmlformats.org/officeDocument/2006/relationships/slide" Target="slide5.xml"/><Relationship Id="rId12" Type="http://schemas.openxmlformats.org/officeDocument/2006/relationships/image" Target="../media/image34.png"/><Relationship Id="rId17" Type="http://schemas.microsoft.com/office/2007/relationships/hdphoto" Target="../media/hdphoto4.wdp"/><Relationship Id="rId25" Type="http://schemas.microsoft.com/office/2007/relationships/hdphoto" Target="../media/hdphoto5.wdp"/><Relationship Id="rId2" Type="http://schemas.openxmlformats.org/officeDocument/2006/relationships/image" Target="../media/image9.png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9.png"/><Relationship Id="rId24" Type="http://schemas.openxmlformats.org/officeDocument/2006/relationships/image" Target="../media/image17.png"/><Relationship Id="rId5" Type="http://schemas.openxmlformats.org/officeDocument/2006/relationships/image" Target="../media/image24.png"/><Relationship Id="rId15" Type="http://schemas.openxmlformats.org/officeDocument/2006/relationships/image" Target="../media/image48.png"/><Relationship Id="rId23" Type="http://schemas.openxmlformats.org/officeDocument/2006/relationships/image" Target="../media/image16.png"/><Relationship Id="rId10" Type="http://schemas.openxmlformats.org/officeDocument/2006/relationships/slide" Target="slide12.xml"/><Relationship Id="rId19" Type="http://schemas.openxmlformats.org/officeDocument/2006/relationships/image" Target="../media/image12.png"/><Relationship Id="rId4" Type="http://schemas.openxmlformats.org/officeDocument/2006/relationships/image" Target="../media/image33.png"/><Relationship Id="rId9" Type="http://schemas.openxmlformats.org/officeDocument/2006/relationships/image" Target="../media/image7.png"/><Relationship Id="rId14" Type="http://schemas.openxmlformats.org/officeDocument/2006/relationships/image" Target="../media/image37.png"/><Relationship Id="rId2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microsoft.com/office/2007/relationships/hdphoto" Target="../media/hdphoto13.wdp"/><Relationship Id="rId18" Type="http://schemas.openxmlformats.org/officeDocument/2006/relationships/image" Target="../media/image11.png"/><Relationship Id="rId3" Type="http://schemas.openxmlformats.org/officeDocument/2006/relationships/image" Target="../media/image32.png"/><Relationship Id="rId21" Type="http://schemas.openxmlformats.org/officeDocument/2006/relationships/image" Target="../media/image14.png"/><Relationship Id="rId7" Type="http://schemas.openxmlformats.org/officeDocument/2006/relationships/slide" Target="slide5.xml"/><Relationship Id="rId12" Type="http://schemas.openxmlformats.org/officeDocument/2006/relationships/image" Target="../media/image34.png"/><Relationship Id="rId17" Type="http://schemas.microsoft.com/office/2007/relationships/hdphoto" Target="../media/hdphoto4.wdp"/><Relationship Id="rId25" Type="http://schemas.microsoft.com/office/2007/relationships/hdphoto" Target="../media/hdphoto5.wdp"/><Relationship Id="rId2" Type="http://schemas.openxmlformats.org/officeDocument/2006/relationships/image" Target="../media/image9.png"/><Relationship Id="rId16" Type="http://schemas.openxmlformats.org/officeDocument/2006/relationships/image" Target="../media/image10.pn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9.png"/><Relationship Id="rId24" Type="http://schemas.openxmlformats.org/officeDocument/2006/relationships/image" Target="../media/image17.png"/><Relationship Id="rId5" Type="http://schemas.openxmlformats.org/officeDocument/2006/relationships/image" Target="../media/image24.png"/><Relationship Id="rId15" Type="http://schemas.openxmlformats.org/officeDocument/2006/relationships/image" Target="../media/image49.png"/><Relationship Id="rId23" Type="http://schemas.openxmlformats.org/officeDocument/2006/relationships/image" Target="../media/image16.png"/><Relationship Id="rId10" Type="http://schemas.openxmlformats.org/officeDocument/2006/relationships/slide" Target="slide12.xml"/><Relationship Id="rId19" Type="http://schemas.openxmlformats.org/officeDocument/2006/relationships/image" Target="../media/image12.png"/><Relationship Id="rId4" Type="http://schemas.openxmlformats.org/officeDocument/2006/relationships/image" Target="../media/image33.png"/><Relationship Id="rId9" Type="http://schemas.openxmlformats.org/officeDocument/2006/relationships/image" Target="../media/image7.png"/><Relationship Id="rId14" Type="http://schemas.openxmlformats.org/officeDocument/2006/relationships/image" Target="../media/image37.png"/><Relationship Id="rId2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slide" Target="slide12.xml"/><Relationship Id="rId18" Type="http://schemas.openxmlformats.org/officeDocument/2006/relationships/image" Target="../media/image12.png"/><Relationship Id="rId3" Type="http://schemas.openxmlformats.org/officeDocument/2006/relationships/image" Target="../media/image32.png"/><Relationship Id="rId21" Type="http://schemas.openxmlformats.org/officeDocument/2006/relationships/image" Target="../media/image15.png"/><Relationship Id="rId7" Type="http://schemas.openxmlformats.org/officeDocument/2006/relationships/slide" Target="slide5.xml"/><Relationship Id="rId12" Type="http://schemas.openxmlformats.org/officeDocument/2006/relationships/image" Target="../media/image38.png"/><Relationship Id="rId17" Type="http://schemas.openxmlformats.org/officeDocument/2006/relationships/image" Target="../media/image11.png"/><Relationship Id="rId2" Type="http://schemas.openxmlformats.org/officeDocument/2006/relationships/image" Target="../media/image9.png"/><Relationship Id="rId16" Type="http://schemas.microsoft.com/office/2007/relationships/hdphoto" Target="../media/hdphoto4.wdp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microsoft.com/office/2007/relationships/hdphoto" Target="../media/hdphoto13.wdp"/><Relationship Id="rId24" Type="http://schemas.microsoft.com/office/2007/relationships/hdphoto" Target="../media/hdphoto5.wdp"/><Relationship Id="rId5" Type="http://schemas.openxmlformats.org/officeDocument/2006/relationships/image" Target="../media/image24.png"/><Relationship Id="rId15" Type="http://schemas.openxmlformats.org/officeDocument/2006/relationships/image" Target="../media/image10.png"/><Relationship Id="rId23" Type="http://schemas.openxmlformats.org/officeDocument/2006/relationships/image" Target="../media/image17.png"/><Relationship Id="rId10" Type="http://schemas.openxmlformats.org/officeDocument/2006/relationships/image" Target="../media/image34.png"/><Relationship Id="rId19" Type="http://schemas.openxmlformats.org/officeDocument/2006/relationships/image" Target="../media/image13.png"/><Relationship Id="rId4" Type="http://schemas.openxmlformats.org/officeDocument/2006/relationships/image" Target="../media/image33.png"/><Relationship Id="rId9" Type="http://schemas.openxmlformats.org/officeDocument/2006/relationships/image" Target="../media/image7.png"/><Relationship Id="rId14" Type="http://schemas.openxmlformats.org/officeDocument/2006/relationships/image" Target="../media/image39.png"/><Relationship Id="rId2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microsoft.com/office/2007/relationships/hdphoto" Target="../media/hdphoto8.wdp"/><Relationship Id="rId26" Type="http://schemas.openxmlformats.org/officeDocument/2006/relationships/slide" Target="slide8.xml"/><Relationship Id="rId3" Type="http://schemas.openxmlformats.org/officeDocument/2006/relationships/image" Target="../media/image10.png"/><Relationship Id="rId21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microsoft.com/office/2007/relationships/hdphoto" Target="../media/hdphoto5.wdp"/><Relationship Id="rId17" Type="http://schemas.openxmlformats.org/officeDocument/2006/relationships/image" Target="../media/image20.png"/><Relationship Id="rId25" Type="http://schemas.microsoft.com/office/2007/relationships/hdphoto" Target="../media/hdphoto11.wdp"/><Relationship Id="rId2" Type="http://schemas.openxmlformats.org/officeDocument/2006/relationships/image" Target="../media/image9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23.png"/><Relationship Id="rId5" Type="http://schemas.openxmlformats.org/officeDocument/2006/relationships/image" Target="../media/image11.png"/><Relationship Id="rId15" Type="http://schemas.openxmlformats.org/officeDocument/2006/relationships/image" Target="../media/image19.png"/><Relationship Id="rId23" Type="http://schemas.openxmlformats.org/officeDocument/2006/relationships/slide" Target="slide5.xml"/><Relationship Id="rId28" Type="http://schemas.microsoft.com/office/2007/relationships/hdphoto" Target="../media/hdphoto12.wdp"/><Relationship Id="rId10" Type="http://schemas.openxmlformats.org/officeDocument/2006/relationships/image" Target="../media/image16.png"/><Relationship Id="rId19" Type="http://schemas.openxmlformats.org/officeDocument/2006/relationships/image" Target="../media/image21.png"/><Relationship Id="rId4" Type="http://schemas.microsoft.com/office/2007/relationships/hdphoto" Target="../media/hdphoto4.wdp"/><Relationship Id="rId9" Type="http://schemas.openxmlformats.org/officeDocument/2006/relationships/image" Target="../media/image15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18" Type="http://schemas.microsoft.com/office/2007/relationships/hdphoto" Target="../media/hdphoto8.wdp"/><Relationship Id="rId26" Type="http://schemas.microsoft.com/office/2007/relationships/hdphoto" Target="../media/hdphoto12.wdp"/><Relationship Id="rId3" Type="http://schemas.openxmlformats.org/officeDocument/2006/relationships/image" Target="../media/image10.png"/><Relationship Id="rId21" Type="http://schemas.openxmlformats.org/officeDocument/2006/relationships/image" Target="../media/image22.png"/><Relationship Id="rId7" Type="http://schemas.openxmlformats.org/officeDocument/2006/relationships/image" Target="../media/image13.png"/><Relationship Id="rId12" Type="http://schemas.microsoft.com/office/2007/relationships/hdphoto" Target="../media/hdphoto5.wdp"/><Relationship Id="rId17" Type="http://schemas.openxmlformats.org/officeDocument/2006/relationships/image" Target="../media/image20.png"/><Relationship Id="rId25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microsoft.com/office/2007/relationships/hdphoto" Target="../media/hdphoto7.wdp"/><Relationship Id="rId20" Type="http://schemas.microsoft.com/office/2007/relationships/hdphoto" Target="../media/hdphoto9.wdp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microsoft.com/office/2007/relationships/hdphoto" Target="../media/hdphoto11.wdp"/><Relationship Id="rId5" Type="http://schemas.openxmlformats.org/officeDocument/2006/relationships/image" Target="../media/image11.png"/><Relationship Id="rId15" Type="http://schemas.openxmlformats.org/officeDocument/2006/relationships/image" Target="../media/image19.png"/><Relationship Id="rId23" Type="http://schemas.openxmlformats.org/officeDocument/2006/relationships/image" Target="../media/image23.png"/><Relationship Id="rId28" Type="http://schemas.openxmlformats.org/officeDocument/2006/relationships/image" Target="../media/image26.png"/><Relationship Id="rId10" Type="http://schemas.openxmlformats.org/officeDocument/2006/relationships/image" Target="../media/image16.png"/><Relationship Id="rId19" Type="http://schemas.openxmlformats.org/officeDocument/2006/relationships/image" Target="../media/image21.png"/><Relationship Id="rId4" Type="http://schemas.microsoft.com/office/2007/relationships/hdphoto" Target="../media/hdphoto4.wdp"/><Relationship Id="rId9" Type="http://schemas.openxmlformats.org/officeDocument/2006/relationships/image" Target="../media/image15.png"/><Relationship Id="rId14" Type="http://schemas.microsoft.com/office/2007/relationships/hdphoto" Target="../media/hdphoto6.wdp"/><Relationship Id="rId22" Type="http://schemas.microsoft.com/office/2007/relationships/hdphoto" Target="../media/hdphoto10.wdp"/><Relationship Id="rId27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26" Type="http://schemas.openxmlformats.org/officeDocument/2006/relationships/image" Target="../media/image15.png"/><Relationship Id="rId3" Type="http://schemas.openxmlformats.org/officeDocument/2006/relationships/image" Target="../media/image18.png"/><Relationship Id="rId21" Type="http://schemas.microsoft.com/office/2007/relationships/hdphoto" Target="../media/hdphoto4.wdp"/><Relationship Id="rId7" Type="http://schemas.openxmlformats.org/officeDocument/2006/relationships/image" Target="../media/image20.png"/><Relationship Id="rId12" Type="http://schemas.microsoft.com/office/2007/relationships/hdphoto" Target="../media/hdphoto10.wdp"/><Relationship Id="rId17" Type="http://schemas.openxmlformats.org/officeDocument/2006/relationships/image" Target="../media/image25.png"/><Relationship Id="rId25" Type="http://schemas.openxmlformats.org/officeDocument/2006/relationships/image" Target="../media/image14.png"/><Relationship Id="rId2" Type="http://schemas.openxmlformats.org/officeDocument/2006/relationships/image" Target="../media/image9.png"/><Relationship Id="rId16" Type="http://schemas.microsoft.com/office/2007/relationships/hdphoto" Target="../media/hdphoto12.wdp"/><Relationship Id="rId20" Type="http://schemas.openxmlformats.org/officeDocument/2006/relationships/image" Target="../media/image10.png"/><Relationship Id="rId29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22.png"/><Relationship Id="rId24" Type="http://schemas.openxmlformats.org/officeDocument/2006/relationships/image" Target="../media/image13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23" Type="http://schemas.openxmlformats.org/officeDocument/2006/relationships/image" Target="../media/image12.png"/><Relationship Id="rId28" Type="http://schemas.openxmlformats.org/officeDocument/2006/relationships/image" Target="../media/image17.png"/><Relationship Id="rId10" Type="http://schemas.microsoft.com/office/2007/relationships/hdphoto" Target="../media/hdphoto9.wdp"/><Relationship Id="rId19" Type="http://schemas.openxmlformats.org/officeDocument/2006/relationships/image" Target="../media/image27.png"/><Relationship Id="rId4" Type="http://schemas.microsoft.com/office/2007/relationships/hdphoto" Target="../media/hdphoto6.wdp"/><Relationship Id="rId9" Type="http://schemas.openxmlformats.org/officeDocument/2006/relationships/image" Target="../media/image21.png"/><Relationship Id="rId14" Type="http://schemas.microsoft.com/office/2007/relationships/hdphoto" Target="../media/hdphoto11.wdp"/><Relationship Id="rId22" Type="http://schemas.openxmlformats.org/officeDocument/2006/relationships/image" Target="../media/image11.png"/><Relationship Id="rId27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26" Type="http://schemas.microsoft.com/office/2007/relationships/hdphoto" Target="../media/hdphoto4.wdp"/><Relationship Id="rId3" Type="http://schemas.openxmlformats.org/officeDocument/2006/relationships/image" Target="../media/image18.png"/><Relationship Id="rId21" Type="http://schemas.openxmlformats.org/officeDocument/2006/relationships/image" Target="../media/image7.png"/><Relationship Id="rId34" Type="http://schemas.microsoft.com/office/2007/relationships/hdphoto" Target="../media/hdphoto5.wdp"/><Relationship Id="rId7" Type="http://schemas.openxmlformats.org/officeDocument/2006/relationships/image" Target="../media/image20.png"/><Relationship Id="rId12" Type="http://schemas.microsoft.com/office/2007/relationships/hdphoto" Target="../media/hdphoto10.wdp"/><Relationship Id="rId17" Type="http://schemas.openxmlformats.org/officeDocument/2006/relationships/image" Target="../media/image25.png"/><Relationship Id="rId25" Type="http://schemas.openxmlformats.org/officeDocument/2006/relationships/image" Target="../media/image10.png"/><Relationship Id="rId33" Type="http://schemas.openxmlformats.org/officeDocument/2006/relationships/image" Target="../media/image17.png"/><Relationship Id="rId2" Type="http://schemas.openxmlformats.org/officeDocument/2006/relationships/image" Target="../media/image9.png"/><Relationship Id="rId16" Type="http://schemas.microsoft.com/office/2007/relationships/hdphoto" Target="../media/hdphoto12.wdp"/><Relationship Id="rId20" Type="http://schemas.openxmlformats.org/officeDocument/2006/relationships/image" Target="../media/image27.png"/><Relationship Id="rId2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22.png"/><Relationship Id="rId24" Type="http://schemas.openxmlformats.org/officeDocument/2006/relationships/image" Target="../media/image30.jpg"/><Relationship Id="rId32" Type="http://schemas.openxmlformats.org/officeDocument/2006/relationships/image" Target="../media/image16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23" Type="http://schemas.openxmlformats.org/officeDocument/2006/relationships/image" Target="../media/image29.jpg"/><Relationship Id="rId28" Type="http://schemas.openxmlformats.org/officeDocument/2006/relationships/image" Target="../media/image12.png"/><Relationship Id="rId10" Type="http://schemas.microsoft.com/office/2007/relationships/hdphoto" Target="../media/hdphoto9.wdp"/><Relationship Id="rId19" Type="http://schemas.openxmlformats.org/officeDocument/2006/relationships/slide" Target="slide5.xml"/><Relationship Id="rId31" Type="http://schemas.openxmlformats.org/officeDocument/2006/relationships/image" Target="../media/image15.png"/><Relationship Id="rId4" Type="http://schemas.microsoft.com/office/2007/relationships/hdphoto" Target="../media/hdphoto6.wdp"/><Relationship Id="rId9" Type="http://schemas.openxmlformats.org/officeDocument/2006/relationships/image" Target="../media/image21.png"/><Relationship Id="rId14" Type="http://schemas.microsoft.com/office/2007/relationships/hdphoto" Target="../media/hdphoto11.wdp"/><Relationship Id="rId22" Type="http://schemas.openxmlformats.org/officeDocument/2006/relationships/image" Target="../media/image28.png"/><Relationship Id="rId27" Type="http://schemas.openxmlformats.org/officeDocument/2006/relationships/image" Target="../media/image11.png"/><Relationship Id="rId30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5.png"/><Relationship Id="rId3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3.png"/><Relationship Id="rId5" Type="http://schemas.openxmlformats.org/officeDocument/2006/relationships/slide" Target="slide5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microsoft.com/office/2007/relationships/hdphoto" Target="../media/hdphoto12.wdp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5.png"/><Relationship Id="rId3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3.png"/><Relationship Id="rId5" Type="http://schemas.openxmlformats.org/officeDocument/2006/relationships/slide" Target="slide5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microsoft.com/office/2007/relationships/hdphoto" Target="../media/hdphoto12.wdp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DA5F1D-BEC8-4765-866B-BCEBB85F4D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4B1B74-9BF6-4517-9CA7-C80FF078EC49}"/>
              </a:ext>
            </a:extLst>
          </p:cNvPr>
          <p:cNvGrpSpPr/>
          <p:nvPr/>
        </p:nvGrpSpPr>
        <p:grpSpPr>
          <a:xfrm>
            <a:off x="1694326" y="544607"/>
            <a:ext cx="8776447" cy="5307105"/>
            <a:chOff x="1694327" y="546847"/>
            <a:chExt cx="8776447" cy="530710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58E0AAA-259E-4540-900D-CD9F2AFC50A2}"/>
                </a:ext>
              </a:extLst>
            </p:cNvPr>
            <p:cNvSpPr/>
            <p:nvPr/>
          </p:nvSpPr>
          <p:spPr>
            <a:xfrm>
              <a:off x="1694327" y="546847"/>
              <a:ext cx="8776447" cy="5307105"/>
            </a:xfrm>
            <a:prstGeom prst="roundRect">
              <a:avLst>
                <a:gd name="adj" fmla="val 2478"/>
              </a:avLst>
            </a:prstGeom>
            <a:solidFill>
              <a:srgbClr val="843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D07B095-47BF-439C-AC03-A4D0399C08B8}"/>
                </a:ext>
              </a:extLst>
            </p:cNvPr>
            <p:cNvSpPr/>
            <p:nvPr/>
          </p:nvSpPr>
          <p:spPr>
            <a:xfrm>
              <a:off x="1864659" y="750792"/>
              <a:ext cx="8453717" cy="4941800"/>
            </a:xfrm>
            <a:prstGeom prst="roundRect">
              <a:avLst>
                <a:gd name="adj" fmla="val 269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B775178D-C4E9-4DC5-AE7D-099213F3CF11}"/>
              </a:ext>
            </a:extLst>
          </p:cNvPr>
          <p:cNvSpPr/>
          <p:nvPr/>
        </p:nvSpPr>
        <p:spPr>
          <a:xfrm>
            <a:off x="1600197" y="6109449"/>
            <a:ext cx="9130556" cy="748551"/>
          </a:xfrm>
          <a:prstGeom prst="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976D0A-F4C8-45AC-8245-A940305E85FF}"/>
              </a:ext>
            </a:extLst>
          </p:cNvPr>
          <p:cNvGrpSpPr/>
          <p:nvPr/>
        </p:nvGrpSpPr>
        <p:grpSpPr>
          <a:xfrm>
            <a:off x="1600197" y="5849473"/>
            <a:ext cx="8964706" cy="259975"/>
            <a:chOff x="1600197" y="5849473"/>
            <a:chExt cx="8964706" cy="259975"/>
          </a:xfrm>
        </p:grpSpPr>
        <p:sp>
          <p:nvSpPr>
            <p:cNvPr id="17" name="Rectangle: Top Corners Rounded 16">
              <a:extLst>
                <a:ext uri="{FF2B5EF4-FFF2-40B4-BE49-F238E27FC236}">
                  <a16:creationId xmlns:a16="http://schemas.microsoft.com/office/drawing/2014/main" id="{C191E824-69CF-4D06-AC76-2315FC8B5FB0}"/>
                </a:ext>
              </a:extLst>
            </p:cNvPr>
            <p:cNvSpPr/>
            <p:nvPr/>
          </p:nvSpPr>
          <p:spPr>
            <a:xfrm rot="10800000">
              <a:off x="1600197" y="5849473"/>
              <a:ext cx="8964706" cy="259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427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F4D0C435-2111-4D50-9A11-09529EB09BC8}"/>
                </a:ext>
              </a:extLst>
            </p:cNvPr>
            <p:cNvSpPr/>
            <p:nvPr/>
          </p:nvSpPr>
          <p:spPr>
            <a:xfrm rot="10800000">
              <a:off x="4787151" y="5853952"/>
              <a:ext cx="2590801" cy="9861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E6D65D9-19EB-4DDA-B6B3-14D8C08EF7E5}"/>
              </a:ext>
            </a:extLst>
          </p:cNvPr>
          <p:cNvGrpSpPr/>
          <p:nvPr/>
        </p:nvGrpSpPr>
        <p:grpSpPr>
          <a:xfrm>
            <a:off x="4640352" y="905433"/>
            <a:ext cx="2884394" cy="4587759"/>
            <a:chOff x="4640352" y="905433"/>
            <a:chExt cx="2884394" cy="4587759"/>
          </a:xfrm>
        </p:grpSpPr>
        <p:pic>
          <p:nvPicPr>
            <p:cNvPr id="23" name="Picture 2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016619B-B0CC-4FB6-AFD3-523B35E846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6" t="16967" r="15833" b="16367"/>
            <a:stretch/>
          </p:blipFill>
          <p:spPr>
            <a:xfrm>
              <a:off x="5253316" y="905433"/>
              <a:ext cx="1676400" cy="1625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0B1943E-2FF2-45AF-9A34-1098DD0DAE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925" r="18617"/>
            <a:stretch/>
          </p:blipFill>
          <p:spPr>
            <a:xfrm>
              <a:off x="5410271" y="4327845"/>
              <a:ext cx="1362489" cy="1165347"/>
            </a:xfrm>
            <a:prstGeom prst="rect">
              <a:avLst/>
            </a:prstGeom>
          </p:spPr>
        </p:pic>
        <p:pic>
          <p:nvPicPr>
            <p:cNvPr id="27" name="Picture 26" descr="Logo&#10;&#10;Description automatically generated">
              <a:extLst>
                <a:ext uri="{FF2B5EF4-FFF2-40B4-BE49-F238E27FC236}">
                  <a16:creationId xmlns:a16="http://schemas.microsoft.com/office/drawing/2014/main" id="{AB229869-10A2-4361-A14B-AE3C54F31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69"/>
            <a:stretch/>
          </p:blipFill>
          <p:spPr>
            <a:xfrm>
              <a:off x="4640352" y="2472685"/>
              <a:ext cx="2884394" cy="6772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079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8F02BE3-D550-4705-8A03-F16174C04F55}"/>
              </a:ext>
            </a:extLst>
          </p:cNvPr>
          <p:cNvSpPr/>
          <p:nvPr/>
        </p:nvSpPr>
        <p:spPr>
          <a:xfrm>
            <a:off x="846443" y="468431"/>
            <a:ext cx="11345538" cy="2830581"/>
          </a:xfrm>
          <a:prstGeom prst="roundRect">
            <a:avLst>
              <a:gd name="adj" fmla="val 2375"/>
            </a:avLst>
          </a:prstGeom>
          <a:blipFill dpi="0"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225" t="-77354" r="-225" b="-490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13F8B8-EB08-4DB5-BD3C-2605F7373CBE}"/>
              </a:ext>
            </a:extLst>
          </p:cNvPr>
          <p:cNvSpPr txBox="1"/>
          <p:nvPr/>
        </p:nvSpPr>
        <p:spPr>
          <a:xfrm>
            <a:off x="916625" y="2477595"/>
            <a:ext cx="3989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Nội dung báo cáo</a:t>
            </a:r>
            <a:endParaRPr lang="vi-VN" sz="3600" b="1" dirty="0">
              <a:solidFill>
                <a:schemeClr val="bg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D316D08-B02E-449B-86DA-AEA9D2FF178F}"/>
              </a:ext>
            </a:extLst>
          </p:cNvPr>
          <p:cNvSpPr/>
          <p:nvPr/>
        </p:nvSpPr>
        <p:spPr>
          <a:xfrm>
            <a:off x="832810" y="3295633"/>
            <a:ext cx="11359189" cy="2992613"/>
          </a:xfrm>
          <a:prstGeom prst="roundRect">
            <a:avLst>
              <a:gd name="adj" fmla="val 0"/>
            </a:avLst>
          </a:prstGeom>
          <a:solidFill>
            <a:srgbClr val="2627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863970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hlinkClick r:id="rId6" action="ppaction://hlinksldjump"/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AE53719-8FB1-43A1-8AE9-9D5FC835016E}"/>
              </a:ext>
            </a:extLst>
          </p:cNvPr>
          <p:cNvSpPr/>
          <p:nvPr/>
        </p:nvSpPr>
        <p:spPr>
          <a:xfrm rot="5400000">
            <a:off x="5858498" y="-5858499"/>
            <a:ext cx="468431" cy="1218542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133122" y="21023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9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402483" y="33740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BB0960-2E90-4EA9-9363-83CF2F1E6DC3}"/>
              </a:ext>
            </a:extLst>
          </p:cNvPr>
          <p:cNvGrpSpPr/>
          <p:nvPr/>
        </p:nvGrpSpPr>
        <p:grpSpPr>
          <a:xfrm>
            <a:off x="1711429" y="3462615"/>
            <a:ext cx="2103806" cy="2649267"/>
            <a:chOff x="1711429" y="3462615"/>
            <a:chExt cx="2103806" cy="2649267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EA154E26-50BD-4B8C-9A76-43FE6646D245}"/>
                </a:ext>
              </a:extLst>
            </p:cNvPr>
            <p:cNvSpPr/>
            <p:nvPr/>
          </p:nvSpPr>
          <p:spPr>
            <a:xfrm>
              <a:off x="1711743" y="3462615"/>
              <a:ext cx="2103492" cy="2649267"/>
            </a:xfrm>
            <a:prstGeom prst="roundRect">
              <a:avLst>
                <a:gd name="adj" fmla="val 2685"/>
              </a:avLst>
            </a:prstGeom>
            <a:solidFill>
              <a:srgbClr val="303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9267E2CF-F646-45B3-94CA-AC8DF70900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1796932" y="5326383"/>
              <a:ext cx="731846" cy="279283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9D7CA0-E202-479C-A24A-30E5FF7AD691}"/>
                </a:ext>
              </a:extLst>
            </p:cNvPr>
            <p:cNvSpPr txBox="1"/>
            <p:nvPr/>
          </p:nvSpPr>
          <p:spPr>
            <a:xfrm>
              <a:off x="1724817" y="5746847"/>
              <a:ext cx="856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7F7F7"/>
                  </a:solidFill>
                </a:rPr>
                <a:t>Free+</a:t>
              </a:r>
              <a:endParaRPr lang="vi-VN" sz="1600">
                <a:solidFill>
                  <a:srgbClr val="F7F7F7"/>
                </a:solidFill>
              </a:endParaRPr>
            </a:p>
          </p:txBody>
        </p:sp>
        <p:pic>
          <p:nvPicPr>
            <p:cNvPr id="22" name="Picture 21">
              <a:hlinkClick r:id="rId14" action="ppaction://hlinksldjump"/>
              <a:extLst>
                <a:ext uri="{FF2B5EF4-FFF2-40B4-BE49-F238E27FC236}">
                  <a16:creationId xmlns:a16="http://schemas.microsoft.com/office/drawing/2014/main" id="{DEF288B2-D176-4ABC-92F7-D58E097A3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" r="1688"/>
            <a:stretch/>
          </p:blipFill>
          <p:spPr>
            <a:xfrm>
              <a:off x="2304630" y="3730363"/>
              <a:ext cx="908909" cy="940666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2F90012-1542-410F-8BE5-9AF420DCCF50}"/>
                </a:ext>
              </a:extLst>
            </p:cNvPr>
            <p:cNvSpPr txBox="1"/>
            <p:nvPr/>
          </p:nvSpPr>
          <p:spPr>
            <a:xfrm>
              <a:off x="1711429" y="4912438"/>
              <a:ext cx="19726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7F7F7"/>
                  </a:solidFill>
                </a:rPr>
                <a:t>Tìm hiểu IP Helper</a:t>
              </a:r>
              <a:endParaRPr lang="vi-VN" dirty="0">
                <a:solidFill>
                  <a:srgbClr val="F7F7F7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A9B4A3-3DA0-47C4-8AFC-2079301E7DC4}"/>
              </a:ext>
            </a:extLst>
          </p:cNvPr>
          <p:cNvGrpSpPr/>
          <p:nvPr/>
        </p:nvGrpSpPr>
        <p:grpSpPr>
          <a:xfrm>
            <a:off x="4076346" y="3457122"/>
            <a:ext cx="2103492" cy="2649267"/>
            <a:chOff x="4076346" y="3457122"/>
            <a:chExt cx="2103492" cy="264926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7DAE3A6-C772-4E15-BE8F-CF5A036AE695}"/>
                </a:ext>
              </a:extLst>
            </p:cNvPr>
            <p:cNvSpPr/>
            <p:nvPr/>
          </p:nvSpPr>
          <p:spPr>
            <a:xfrm>
              <a:off x="4076346" y="3457122"/>
              <a:ext cx="2103492" cy="2649267"/>
            </a:xfrm>
            <a:prstGeom prst="roundRect">
              <a:avLst>
                <a:gd name="adj" fmla="val 2685"/>
              </a:avLst>
            </a:prstGeom>
            <a:solidFill>
              <a:srgbClr val="303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280BCAB-19BD-454C-BF5D-92FD49E9D0BD}"/>
                </a:ext>
              </a:extLst>
            </p:cNvPr>
            <p:cNvSpPr txBox="1"/>
            <p:nvPr/>
          </p:nvSpPr>
          <p:spPr>
            <a:xfrm>
              <a:off x="4084694" y="5732537"/>
              <a:ext cx="856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7F7F7"/>
                  </a:solidFill>
                </a:rPr>
                <a:t>Free+</a:t>
              </a:r>
              <a:endParaRPr lang="vi-VN" sz="1600">
                <a:solidFill>
                  <a:srgbClr val="F7F7F7"/>
                </a:solidFill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D56D60D-8391-4EFE-BD39-FF5F96A9A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4183572" y="5329359"/>
              <a:ext cx="731846" cy="279283"/>
            </a:xfrm>
            <a:prstGeom prst="rect">
              <a:avLst/>
            </a:prstGeom>
          </p:spPr>
        </p:pic>
        <p:pic>
          <p:nvPicPr>
            <p:cNvPr id="24" name="Picture 23">
              <a:hlinkClick r:id="rId16" action="ppaction://hlinksldjump"/>
              <a:extLst>
                <a:ext uri="{FF2B5EF4-FFF2-40B4-BE49-F238E27FC236}">
                  <a16:creationId xmlns:a16="http://schemas.microsoft.com/office/drawing/2014/main" id="{AEE2CA71-2A56-4ADF-903D-87A6F62BE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7" r="2467"/>
            <a:stretch/>
          </p:blipFill>
          <p:spPr>
            <a:xfrm>
              <a:off x="4737652" y="3762599"/>
              <a:ext cx="775755" cy="81601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0D0B6AC-C1C2-4780-93D3-2D0D1EE0B4B6}"/>
                </a:ext>
              </a:extLst>
            </p:cNvPr>
            <p:cNvSpPr txBox="1"/>
            <p:nvPr/>
          </p:nvSpPr>
          <p:spPr>
            <a:xfrm>
              <a:off x="4094855" y="4922027"/>
              <a:ext cx="1692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7F7F7"/>
                  </a:solidFill>
                </a:rPr>
                <a:t>Phân tích đề tài</a:t>
              </a:r>
              <a:endParaRPr lang="vi-VN" dirty="0">
                <a:solidFill>
                  <a:srgbClr val="F7F7F7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591E031-2C85-4DC5-B538-CFAEF4F6A3E0}"/>
              </a:ext>
            </a:extLst>
          </p:cNvPr>
          <p:cNvGrpSpPr/>
          <p:nvPr/>
        </p:nvGrpSpPr>
        <p:grpSpPr>
          <a:xfrm>
            <a:off x="6440949" y="3462615"/>
            <a:ext cx="2103492" cy="2649267"/>
            <a:chOff x="6440949" y="3462615"/>
            <a:chExt cx="2103492" cy="2649267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44B4127-ADD4-4C21-89CC-8FBCEA861C2C}"/>
                </a:ext>
              </a:extLst>
            </p:cNvPr>
            <p:cNvSpPr/>
            <p:nvPr/>
          </p:nvSpPr>
          <p:spPr>
            <a:xfrm>
              <a:off x="6440949" y="3462615"/>
              <a:ext cx="2103492" cy="2649267"/>
            </a:xfrm>
            <a:prstGeom prst="roundRect">
              <a:avLst>
                <a:gd name="adj" fmla="val 2685"/>
              </a:avLst>
            </a:prstGeom>
            <a:solidFill>
              <a:srgbClr val="303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AC5561-A5C2-4501-A879-630D82A3F55E}"/>
                </a:ext>
              </a:extLst>
            </p:cNvPr>
            <p:cNvSpPr txBox="1"/>
            <p:nvPr/>
          </p:nvSpPr>
          <p:spPr>
            <a:xfrm>
              <a:off x="6512404" y="5703616"/>
              <a:ext cx="856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7F7F7"/>
                  </a:solidFill>
                </a:rPr>
                <a:t>Free+</a:t>
              </a:r>
              <a:endParaRPr lang="vi-VN" sz="1600">
                <a:solidFill>
                  <a:srgbClr val="F7F7F7"/>
                </a:solidFill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64AFFA3-15C1-4D1A-9BF3-9DA229BA27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6568145" y="5306500"/>
              <a:ext cx="731846" cy="279283"/>
            </a:xfrm>
            <a:prstGeom prst="rect">
              <a:avLst/>
            </a:prstGeom>
          </p:spPr>
        </p:pic>
        <p:pic>
          <p:nvPicPr>
            <p:cNvPr id="26" name="Picture 25">
              <a:hlinkClick r:id="rId18" action="ppaction://hlinksldjump"/>
              <a:extLst>
                <a:ext uri="{FF2B5EF4-FFF2-40B4-BE49-F238E27FC236}">
                  <a16:creationId xmlns:a16="http://schemas.microsoft.com/office/drawing/2014/main" id="{4A66CBAC-ECE5-4318-ACCC-42A5805E9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952989" y="3745275"/>
              <a:ext cx="991471" cy="991471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ADA74EE-D06D-4D99-A2D6-4B2E0F5A016E}"/>
                </a:ext>
              </a:extLst>
            </p:cNvPr>
            <p:cNvSpPr txBox="1"/>
            <p:nvPr/>
          </p:nvSpPr>
          <p:spPr>
            <a:xfrm>
              <a:off x="6453615" y="4957051"/>
              <a:ext cx="1692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7F7F7"/>
                  </a:solidFill>
                </a:rPr>
                <a:t>Demo </a:t>
              </a:r>
              <a:endParaRPr lang="vi-VN" dirty="0">
                <a:solidFill>
                  <a:srgbClr val="F7F7F7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B6446B-5C42-4D62-833D-9D25E0B5E8BF}"/>
              </a:ext>
            </a:extLst>
          </p:cNvPr>
          <p:cNvGrpSpPr/>
          <p:nvPr/>
        </p:nvGrpSpPr>
        <p:grpSpPr>
          <a:xfrm>
            <a:off x="8800427" y="3462615"/>
            <a:ext cx="2103492" cy="2649267"/>
            <a:chOff x="8800427" y="3462615"/>
            <a:chExt cx="2103492" cy="2649267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E8455E4-A029-4425-8909-BDF2EE69194B}"/>
                </a:ext>
              </a:extLst>
            </p:cNvPr>
            <p:cNvSpPr/>
            <p:nvPr/>
          </p:nvSpPr>
          <p:spPr>
            <a:xfrm>
              <a:off x="8800427" y="3462615"/>
              <a:ext cx="2103492" cy="2649267"/>
            </a:xfrm>
            <a:prstGeom prst="roundRect">
              <a:avLst>
                <a:gd name="adj" fmla="val 2685"/>
              </a:avLst>
            </a:prstGeom>
            <a:solidFill>
              <a:srgbClr val="3032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B76A8A-0241-43D8-9F21-DF1AEC25B029}"/>
                </a:ext>
              </a:extLst>
            </p:cNvPr>
            <p:cNvSpPr txBox="1"/>
            <p:nvPr/>
          </p:nvSpPr>
          <p:spPr>
            <a:xfrm>
              <a:off x="8882440" y="5703616"/>
              <a:ext cx="8565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rgbClr val="F7F7F7"/>
                  </a:solidFill>
                </a:rPr>
                <a:t>Free+</a:t>
              </a:r>
              <a:endParaRPr lang="vi-VN" sz="1600">
                <a:solidFill>
                  <a:srgbClr val="F7F7F7"/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0E63F66-6606-4515-8FB3-276F4F98DD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8943886" y="5326626"/>
              <a:ext cx="731846" cy="279283"/>
            </a:xfrm>
            <a:prstGeom prst="rect">
              <a:avLst/>
            </a:prstGeom>
          </p:spPr>
        </p:pic>
        <p:pic>
          <p:nvPicPr>
            <p:cNvPr id="28" name="Picture 27">
              <a:hlinkClick r:id="rId20" action="ppaction://hlinksldjump"/>
              <a:extLst>
                <a:ext uri="{FF2B5EF4-FFF2-40B4-BE49-F238E27FC236}">
                  <a16:creationId xmlns:a16="http://schemas.microsoft.com/office/drawing/2014/main" id="{7704DE46-477C-4D42-BC14-01D4BD87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224519" y="3755282"/>
              <a:ext cx="1028915" cy="955422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112427A-749C-4B00-9205-A014EA42E455}"/>
                </a:ext>
              </a:extLst>
            </p:cNvPr>
            <p:cNvSpPr txBox="1"/>
            <p:nvPr/>
          </p:nvSpPr>
          <p:spPr>
            <a:xfrm>
              <a:off x="8850163" y="4955864"/>
              <a:ext cx="16927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7F7F7"/>
                  </a:solidFill>
                </a:rPr>
                <a:t>Đánh giá </a:t>
              </a:r>
              <a:endParaRPr lang="vi-VN" dirty="0">
                <a:solidFill>
                  <a:srgbClr val="F7F7F7"/>
                </a:solidFill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B0DB4A1-B0FD-44A0-B976-9AEBCA292C88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416F124-11EE-4DCE-A2DE-3B405671DB3F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2144546-5FD5-41AC-9C21-9F85C3A1D1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20354BC-A176-4ADF-9501-93E10753D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EF05902-81FD-4A81-8ECF-76EF35548C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68E4464-2449-41A8-91CC-CC43DA7BF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31724525-7F48-42B2-920A-1C1A3F1C75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BD5F4B23-6551-43CF-B346-ECD9E16B5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F32FBD3-86BF-4726-8E83-E7CC4B7CB6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C6793854-5A3C-42AD-AD68-277ED7377C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39269CAB-40B7-429B-93A6-7978E5E79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2A1ABB64-E23E-4CE6-950C-BD4C84A9AC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39FF2CC-D701-489A-A226-0EF135C4E074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09:00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14/08/2021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165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hlinkClick r:id="rId10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276580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1221E33-F95A-42F5-A1BE-535EED751270}"/>
              </a:ext>
            </a:extLst>
          </p:cNvPr>
          <p:cNvSpPr/>
          <p:nvPr/>
        </p:nvSpPr>
        <p:spPr>
          <a:xfrm>
            <a:off x="4658937" y="3458173"/>
            <a:ext cx="7422289" cy="267938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20CD4E-4007-4647-9947-93A6A1D00249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669C6B3-3226-4A8D-A1FA-B4CBED1F27EA}"/>
                </a:ext>
              </a:extLst>
            </p:cNvPr>
            <p:cNvSpPr/>
            <p:nvPr/>
          </p:nvSpPr>
          <p:spPr>
            <a:xfrm>
              <a:off x="952065" y="601334"/>
              <a:ext cx="3602671" cy="5536220"/>
            </a:xfrm>
            <a:prstGeom prst="roundRect">
              <a:avLst>
                <a:gd name="adj" fmla="val 2080"/>
              </a:avLst>
            </a:prstGeom>
            <a:solidFill>
              <a:srgbClr val="292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DC443073-573F-4CC9-8E13-4265F0F60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2330660" y="2748457"/>
              <a:ext cx="731846" cy="279283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9C29D66-6004-4154-8326-6EEB0097F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" r="1688"/>
            <a:stretch/>
          </p:blipFill>
          <p:spPr>
            <a:xfrm>
              <a:off x="2109716" y="969765"/>
              <a:ext cx="1173734" cy="1214744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CAC6431-716D-47C8-80BE-88E9E46BD230}"/>
                </a:ext>
              </a:extLst>
            </p:cNvPr>
            <p:cNvSpPr txBox="1"/>
            <p:nvPr/>
          </p:nvSpPr>
          <p:spPr>
            <a:xfrm>
              <a:off x="1272431" y="2267820"/>
              <a:ext cx="2848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7F7F7"/>
                  </a:solidFill>
                </a:rPr>
                <a:t>Tìm hiểu IP Helper</a:t>
              </a:r>
              <a:endParaRPr lang="vi-VN" sz="2400" b="1" dirty="0">
                <a:solidFill>
                  <a:srgbClr val="F7F7F7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42120D7-0A4C-4A64-A687-E413F44C6F22}"/>
              </a:ext>
            </a:extLst>
          </p:cNvPr>
          <p:cNvSpPr txBox="1"/>
          <p:nvPr/>
        </p:nvSpPr>
        <p:spPr>
          <a:xfrm>
            <a:off x="1219200" y="3205655"/>
            <a:ext cx="2848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 Helper Service còn được gọi là Internet Protocol Helper Service (</a:t>
            </a:r>
            <a:r>
              <a:rPr lang="en-US" dirty="0" err="1">
                <a:solidFill>
                  <a:schemeClr val="bg1"/>
                </a:solidFill>
              </a:rPr>
              <a:t>iphlpsvc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) </a:t>
            </a:r>
            <a:endParaRPr lang="vi-VN" sz="2000" b="1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FF0956E-8C38-4B05-854F-6C5B87379E25}"/>
              </a:ext>
            </a:extLst>
          </p:cNvPr>
          <p:cNvSpPr txBox="1"/>
          <p:nvPr/>
        </p:nvSpPr>
        <p:spPr>
          <a:xfrm>
            <a:off x="4768115" y="720446"/>
            <a:ext cx="7290763" cy="2542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Nhiệm vụ truy xuất và sửa đổi </a:t>
            </a:r>
            <a:r>
              <a:rPr lang="en-US" dirty="0" err="1">
                <a:solidFill>
                  <a:schemeClr val="bg1"/>
                </a:solidFill>
              </a:rPr>
              <a:t>thôn</a:t>
            </a:r>
            <a:r>
              <a:rPr lang="en-US" dirty="0">
                <a:solidFill>
                  <a:schemeClr val="bg1"/>
                </a:solidFill>
              </a:rPr>
              <a:t> tin, </a:t>
            </a:r>
            <a:r>
              <a:rPr lang="en-US" dirty="0" err="1">
                <a:solidFill>
                  <a:schemeClr val="bg1"/>
                </a:solidFill>
              </a:rPr>
              <a:t>cài</a:t>
            </a:r>
            <a:r>
              <a:rPr lang="en-US" dirty="0">
                <a:solidFill>
                  <a:schemeClr val="bg1"/>
                </a:solidFill>
              </a:rPr>
              <a:t> đặt </a:t>
            </a:r>
            <a:r>
              <a:rPr lang="en-US" dirty="0" err="1">
                <a:solidFill>
                  <a:schemeClr val="bg1"/>
                </a:solidFill>
              </a:rPr>
              <a:t>cấu</a:t>
            </a:r>
            <a:r>
              <a:rPr lang="en-US" dirty="0">
                <a:solidFill>
                  <a:schemeClr val="bg1"/>
                </a:solidFill>
              </a:rPr>
              <a:t> hình mạng trên máy tính cục bộ và sửa đổi các </a:t>
            </a:r>
            <a:r>
              <a:rPr lang="en-US" dirty="0" err="1">
                <a:solidFill>
                  <a:schemeClr val="bg1"/>
                </a:solidFill>
              </a:rPr>
              <a:t>cấu</a:t>
            </a:r>
            <a:r>
              <a:rPr lang="en-US" dirty="0">
                <a:solidFill>
                  <a:schemeClr val="bg1"/>
                </a:solidFill>
              </a:rPr>
              <a:t> hình đó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IPHelper service cho phép kết </a:t>
            </a:r>
            <a:r>
              <a:rPr lang="en-US" dirty="0" err="1">
                <a:solidFill>
                  <a:schemeClr val="bg1"/>
                </a:solidFill>
              </a:rPr>
              <a:t>nối</a:t>
            </a:r>
            <a:r>
              <a:rPr lang="en-US" dirty="0">
                <a:solidFill>
                  <a:schemeClr val="bg1"/>
                </a:solidFill>
              </a:rPr>
              <a:t> các tunnel thông qua các giao thức kết </a:t>
            </a:r>
            <a:r>
              <a:rPr lang="en-US" dirty="0" err="1">
                <a:solidFill>
                  <a:schemeClr val="bg1"/>
                </a:solidFill>
              </a:rPr>
              <a:t>nối</a:t>
            </a:r>
            <a:r>
              <a:rPr lang="en-US" dirty="0">
                <a:solidFill>
                  <a:schemeClr val="bg1"/>
                </a:solidFill>
              </a:rPr>
              <a:t> đặc biệt như 6to4, ISATAP, Port Proxy, Teredo, IP-HTTPS,…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IP Helper còn cung cấp các thông báo để đảm bảo rằng các ứng dụng được thông báo khi có sự thay đổi các </a:t>
            </a:r>
            <a:r>
              <a:rPr lang="en-US" dirty="0" err="1">
                <a:solidFill>
                  <a:schemeClr val="bg1"/>
                </a:solidFill>
              </a:rPr>
              <a:t>cấu</a:t>
            </a:r>
            <a:r>
              <a:rPr lang="en-US" dirty="0">
                <a:solidFill>
                  <a:schemeClr val="bg1"/>
                </a:solidFill>
              </a:rPr>
              <a:t> hình màn máy tính cục bộ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C6E062-DCF0-43DE-86E2-CD0A50829217}"/>
              </a:ext>
            </a:extLst>
          </p:cNvPr>
          <p:cNvSpPr txBox="1"/>
          <p:nvPr/>
        </p:nvSpPr>
        <p:spPr>
          <a:xfrm>
            <a:off x="4808544" y="3610626"/>
            <a:ext cx="7272682" cy="2540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Nhiều chức năng của IP Helper cho phép </a:t>
            </a:r>
            <a:r>
              <a:rPr lang="en-US" dirty="0" err="1">
                <a:solidFill>
                  <a:schemeClr val="bg1"/>
                </a:solidFill>
              </a:rPr>
              <a:t>truyền</a:t>
            </a:r>
            <a:r>
              <a:rPr lang="en-US" dirty="0">
                <a:solidFill>
                  <a:schemeClr val="bg1"/>
                </a:solidFill>
              </a:rPr>
              <a:t> các tham số </a:t>
            </a:r>
            <a:r>
              <a:rPr lang="en-US" dirty="0" err="1">
                <a:solidFill>
                  <a:schemeClr val="bg1"/>
                </a:solidFill>
              </a:rPr>
              <a:t>cấu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trúc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đại</a:t>
            </a:r>
            <a:r>
              <a:rPr lang="en-US" dirty="0">
                <a:solidFill>
                  <a:schemeClr val="bg1"/>
                </a:solidFill>
              </a:rPr>
              <a:t> diện cho các kiểu dữ liệu được liên kết với công nghệ Cơ </a:t>
            </a:r>
            <a:r>
              <a:rPr lang="en-US" dirty="0" err="1">
                <a:solidFill>
                  <a:schemeClr val="bg1"/>
                </a:solidFill>
              </a:rPr>
              <a:t>sở</a:t>
            </a:r>
            <a:r>
              <a:rPr lang="en-US" dirty="0">
                <a:solidFill>
                  <a:schemeClr val="bg1"/>
                </a:solidFill>
              </a:rPr>
              <a:t> quản lý thông tin (Manager </a:t>
            </a:r>
            <a:r>
              <a:rPr lang="en-US" dirty="0" err="1">
                <a:solidFill>
                  <a:schemeClr val="bg1"/>
                </a:solidFill>
              </a:rPr>
              <a:t>Infofmation</a:t>
            </a:r>
            <a:r>
              <a:rPr lang="en-US" dirty="0">
                <a:solidFill>
                  <a:schemeClr val="bg1"/>
                </a:solidFill>
              </a:rPr>
              <a:t> Base technology)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Các chức năng của IP Helper sử dụng các </a:t>
            </a:r>
            <a:r>
              <a:rPr lang="en-US" dirty="0" err="1">
                <a:solidFill>
                  <a:schemeClr val="bg1"/>
                </a:solidFill>
              </a:rPr>
              <a:t>cấu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trúc</a:t>
            </a:r>
            <a:r>
              <a:rPr lang="en-US" dirty="0">
                <a:solidFill>
                  <a:schemeClr val="bg1"/>
                </a:solidFill>
              </a:rPr>
              <a:t> này để </a:t>
            </a:r>
            <a:r>
              <a:rPr lang="en-US" dirty="0" err="1">
                <a:solidFill>
                  <a:schemeClr val="bg1"/>
                </a:solidFill>
              </a:rPr>
              <a:t>đại</a:t>
            </a:r>
            <a:r>
              <a:rPr lang="en-US" dirty="0">
                <a:solidFill>
                  <a:schemeClr val="bg1"/>
                </a:solidFill>
              </a:rPr>
              <a:t> diện cho các thông tin mạng khác nhau, </a:t>
            </a:r>
            <a:r>
              <a:rPr lang="en-US" dirty="0" err="1">
                <a:solidFill>
                  <a:schemeClr val="bg1"/>
                </a:solidFill>
              </a:rPr>
              <a:t>chẳng</a:t>
            </a:r>
            <a:r>
              <a:rPr lang="en-US" dirty="0">
                <a:solidFill>
                  <a:schemeClr val="bg1"/>
                </a:solidFill>
              </a:rPr>
              <a:t> hạn như các mục </a:t>
            </a:r>
            <a:r>
              <a:rPr lang="en-US" dirty="0" err="1">
                <a:solidFill>
                  <a:schemeClr val="bg1"/>
                </a:solidFill>
              </a:rPr>
              <a:t>nhập</a:t>
            </a:r>
            <a:r>
              <a:rPr lang="en-US" dirty="0">
                <a:solidFill>
                  <a:schemeClr val="bg1"/>
                </a:solidFill>
              </a:rPr>
              <a:t> bộ nhớ cache ARP</a:t>
            </a:r>
            <a:endParaRPr lang="vi-VN" sz="2000" b="1" dirty="0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7438E94-B3FB-461F-8E35-01BAEE12022C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4752B32-EDCB-416A-8595-FCD595ACE906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DBC3EFAC-B4CA-47C9-9802-AF9FED627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0268074-1FA3-44F4-8EB3-F1FAA0404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7D14A09D-D74D-4EE1-8B80-4C89412AD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F901953F-BCDC-4633-B112-F026715200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612EA56-E012-4B85-B45F-D9FFD57557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BB4E11D-2DD4-42F8-97CE-7127457A2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D8D715C8-74F7-4AB1-AF13-E4B391F7A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A38149E-57DD-4D53-9409-3901CB0CD6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CC2D518-304C-461A-9576-3ED2E1C691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A3AEB8B-9264-42B3-A89D-245C7E9E7D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3A5F5AE4-8FA3-4E32-89FD-A2D7B43FDCB9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09:00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14/08/2021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855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6" grpId="0" animBg="1"/>
      <p:bldP spid="39" grpId="0"/>
      <p:bldP spid="85" grpId="0"/>
      <p:bldP spid="8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hlinkClick r:id="rId10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276580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1221E33-F95A-42F5-A1BE-535EED751270}"/>
              </a:ext>
            </a:extLst>
          </p:cNvPr>
          <p:cNvSpPr/>
          <p:nvPr/>
        </p:nvSpPr>
        <p:spPr>
          <a:xfrm>
            <a:off x="4658937" y="3458173"/>
            <a:ext cx="7422289" cy="267938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A20CD4E-4007-4647-9947-93A6A1D00249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9669C6B3-3226-4A8D-A1FA-B4CBED1F27EA}"/>
                </a:ext>
              </a:extLst>
            </p:cNvPr>
            <p:cNvSpPr/>
            <p:nvPr/>
          </p:nvSpPr>
          <p:spPr>
            <a:xfrm>
              <a:off x="952065" y="601334"/>
              <a:ext cx="3602671" cy="5536220"/>
            </a:xfrm>
            <a:prstGeom prst="roundRect">
              <a:avLst>
                <a:gd name="adj" fmla="val 2080"/>
              </a:avLst>
            </a:prstGeom>
            <a:solidFill>
              <a:srgbClr val="292B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DC443073-573F-4CC9-8E13-4265F0F60D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0278" b="83704" l="38646" r="43958">
                          <a14:foregroundMark x1="39063" y1="81481" x2="39063" y2="81481"/>
                          <a14:foregroundMark x1="41302" y1="81574" x2="41302" y2="81574"/>
                          <a14:foregroundMark x1="42448" y1="81574" x2="42448" y2="81574"/>
                          <a14:foregroundMark x1="43802" y1="81852" x2="43802" y2="81852"/>
                          <a14:foregroundMark x1="38646" y1="81389" x2="38646" y2="81389"/>
                          <a14:foregroundMark x1="43958" y1="81481" x2="43958" y2="81481"/>
                        </a14:backgroundRemoval>
                      </a14:imgEffect>
                    </a14:imgLayer>
                  </a14:imgProps>
                </a:ext>
              </a:extLst>
            </a:blip>
            <a:srcRect l="38410" t="80026" r="55466" b="15819"/>
            <a:stretch/>
          </p:blipFill>
          <p:spPr>
            <a:xfrm>
              <a:off x="2330660" y="2748457"/>
              <a:ext cx="731846" cy="279283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9C29D66-6004-4154-8326-6EEB0097F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8" r="1688"/>
            <a:stretch/>
          </p:blipFill>
          <p:spPr>
            <a:xfrm>
              <a:off x="2109716" y="969765"/>
              <a:ext cx="1173734" cy="1214744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DCAC6431-716D-47C8-80BE-88E9E46BD230}"/>
                </a:ext>
              </a:extLst>
            </p:cNvPr>
            <p:cNvSpPr txBox="1"/>
            <p:nvPr/>
          </p:nvSpPr>
          <p:spPr>
            <a:xfrm>
              <a:off x="1272431" y="2267820"/>
              <a:ext cx="28483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7F7F7"/>
                  </a:solidFill>
                </a:rPr>
                <a:t>Tìm hiểu IP Helper</a:t>
              </a:r>
              <a:endParaRPr lang="vi-VN" sz="2400" b="1" dirty="0">
                <a:solidFill>
                  <a:srgbClr val="F7F7F7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C42120D7-0A4C-4A64-A687-E413F44C6F22}"/>
              </a:ext>
            </a:extLst>
          </p:cNvPr>
          <p:cNvSpPr txBox="1"/>
          <p:nvPr/>
        </p:nvSpPr>
        <p:spPr>
          <a:xfrm>
            <a:off x="1219200" y="3205655"/>
            <a:ext cx="28483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 Helper Service còn được gọi là Internet Protocol Helper Service (</a:t>
            </a:r>
            <a:r>
              <a:rPr lang="en-US" dirty="0" err="1">
                <a:solidFill>
                  <a:schemeClr val="bg1"/>
                </a:solidFill>
              </a:rPr>
              <a:t>iphlpsvc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) </a:t>
            </a:r>
            <a:endParaRPr lang="vi-VN" sz="2000" b="1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FF0956E-8C38-4B05-854F-6C5B87379E25}"/>
              </a:ext>
            </a:extLst>
          </p:cNvPr>
          <p:cNvSpPr txBox="1"/>
          <p:nvPr/>
        </p:nvSpPr>
        <p:spPr>
          <a:xfrm>
            <a:off x="4768115" y="720446"/>
            <a:ext cx="729076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IP Helper cung cấp các chức năng như: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Truy xuất thông tin về </a:t>
            </a:r>
            <a:r>
              <a:rPr lang="en-US" dirty="0" err="1">
                <a:solidFill>
                  <a:schemeClr val="bg1"/>
                </a:solidFill>
              </a:rPr>
              <a:t>cấu</a:t>
            </a:r>
            <a:r>
              <a:rPr lang="en-US" dirty="0">
                <a:solidFill>
                  <a:schemeClr val="bg1"/>
                </a:solidFill>
              </a:rPr>
              <a:t> hình mạng (Retrieving Information About Network Configuration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Quản lý Network Adapters (Managing Network Adapters)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Quản lý các giao diện (Managing Interfaces)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Quản lý các </a:t>
            </a:r>
            <a:r>
              <a:rPr lang="en-US" dirty="0" err="1">
                <a:solidFill>
                  <a:schemeClr val="bg1"/>
                </a:solidFill>
              </a:rPr>
              <a:t>địa</a:t>
            </a:r>
            <a:r>
              <a:rPr lang="en-US" dirty="0">
                <a:solidFill>
                  <a:schemeClr val="bg1"/>
                </a:solidFill>
              </a:rPr>
              <a:t> chỉ IP (Addresses)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Sử dụng giao thức phân giải </a:t>
            </a:r>
            <a:r>
              <a:rPr lang="en-US" dirty="0" err="1">
                <a:solidFill>
                  <a:schemeClr val="bg1"/>
                </a:solidFill>
              </a:rPr>
              <a:t>địa</a:t>
            </a:r>
            <a:r>
              <a:rPr lang="en-US" dirty="0">
                <a:solidFill>
                  <a:schemeClr val="bg1"/>
                </a:solidFill>
              </a:rPr>
              <a:t> chỉ (Using the Address Resolution Protocol)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5C6E062-DCF0-43DE-86E2-CD0A50829217}"/>
              </a:ext>
            </a:extLst>
          </p:cNvPr>
          <p:cNvSpPr txBox="1"/>
          <p:nvPr/>
        </p:nvSpPr>
        <p:spPr>
          <a:xfrm>
            <a:off x="4808544" y="3610626"/>
            <a:ext cx="727268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Truy xuất thông tin trên giao thức Internet và giao thức Internet Control Message (ICMP) (Retrieving Information on the Internet Protocol and the Internet Control Message Protocol)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Quản lý bộ định </a:t>
            </a:r>
            <a:r>
              <a:rPr lang="en-US" dirty="0" err="1">
                <a:solidFill>
                  <a:schemeClr val="bg1"/>
                </a:solidFill>
              </a:rPr>
              <a:t>tuyến</a:t>
            </a:r>
            <a:r>
              <a:rPr lang="en-US" dirty="0">
                <a:solidFill>
                  <a:schemeClr val="bg1"/>
                </a:solidFill>
              </a:rPr>
              <a:t> (Managing Routing)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Nhận các thông báo sự kiện mạng (Receiving Notification of Network Events)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Truy xuất thông tin về giao thức điều </a:t>
            </a:r>
            <a:r>
              <a:rPr lang="en-US" dirty="0" err="1">
                <a:solidFill>
                  <a:schemeClr val="bg1"/>
                </a:solidFill>
              </a:rPr>
              <a:t>khiển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truyền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vận</a:t>
            </a:r>
            <a:r>
              <a:rPr lang="en-US" dirty="0">
                <a:solidFill>
                  <a:schemeClr val="bg1"/>
                </a:solidFill>
              </a:rPr>
              <a:t> (TCP) và giao thức User Datagram (Retrieving Information about the Transmission Control protocol and the User Datagram Protocol)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2079851-35E3-4C36-86A8-59D366360C6D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A628512-8156-47B0-8BFD-9CC70AD707DC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9D3295A-17AE-4DC9-8EC2-6DBE06809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6FDC934-774C-4ED8-951F-37BDC6A7F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96F290AE-58D5-4866-B095-8DEDF48D83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7CF65F6-EFE8-4958-9E9B-589EF48CC5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FBF4A7F-F796-481C-A4B6-0BD905A008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CA841871-C96F-4922-87D9-0F29714371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E51AF94-84DB-4787-8434-617CBA70AA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12D7CF0-680B-406B-9553-61A6325AF5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22C148FA-8C07-4B50-9D51-A215FA73B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055F3A8-419C-49AD-9F52-A362D03ABE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7FF5EE7-1987-4F9E-BBD3-5A92DE5D7C11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09:00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14/08/2021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111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6" grpId="0" animBg="1"/>
      <p:bldP spid="39" grpId="0"/>
      <p:bldP spid="85" grpId="0"/>
      <p:bldP spid="8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hlinkClick r:id="rId10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276580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1221E33-F95A-42F5-A1BE-535EED751270}"/>
              </a:ext>
            </a:extLst>
          </p:cNvPr>
          <p:cNvSpPr/>
          <p:nvPr/>
        </p:nvSpPr>
        <p:spPr>
          <a:xfrm>
            <a:off x="4658937" y="3458173"/>
            <a:ext cx="7422289" cy="267938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BD2942-DAD4-449E-BA34-F06D48B07753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D6342-776A-483F-BCA6-ADA4D3E867B6}"/>
                </a:ext>
              </a:extLst>
            </p:cNvPr>
            <p:cNvGrpSpPr/>
            <p:nvPr/>
          </p:nvGrpSpPr>
          <p:grpSpPr>
            <a:xfrm>
              <a:off x="952065" y="601334"/>
              <a:ext cx="3602671" cy="5536220"/>
              <a:chOff x="952065" y="601334"/>
              <a:chExt cx="3602671" cy="553622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99D745A-FCB2-4D58-8381-ECB2BD70E907}"/>
                  </a:ext>
                </a:extLst>
              </p:cNvPr>
              <p:cNvSpPr/>
              <p:nvPr/>
            </p:nvSpPr>
            <p:spPr>
              <a:xfrm>
                <a:off x="952065" y="601334"/>
                <a:ext cx="3602671" cy="5536220"/>
              </a:xfrm>
              <a:prstGeom prst="roundRect">
                <a:avLst>
                  <a:gd name="adj" fmla="val 2080"/>
                </a:avLst>
              </a:prstGeom>
              <a:solidFill>
                <a:srgbClr val="292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7D66F7C-A828-4062-90EF-CA1BD8A79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278" b="83704" l="38646" r="43958">
                            <a14:foregroundMark x1="39063" y1="81481" x2="39063" y2="81481"/>
                            <a14:foregroundMark x1="41302" y1="81574" x2="41302" y2="81574"/>
                            <a14:foregroundMark x1="42448" y1="81574" x2="42448" y2="81574"/>
                            <a14:foregroundMark x1="43802" y1="81852" x2="43802" y2="81852"/>
                            <a14:foregroundMark x1="38646" y1="81389" x2="38646" y2="81389"/>
                            <a14:foregroundMark x1="43958" y1="81481" x2="43958" y2="81481"/>
                          </a14:backgroundRemoval>
                        </a14:imgEffect>
                      </a14:imgLayer>
                    </a14:imgProps>
                  </a:ext>
                </a:extLst>
              </a:blip>
              <a:srcRect l="38410" t="80026" r="55466" b="15819"/>
              <a:stretch/>
            </p:blipFill>
            <p:spPr>
              <a:xfrm>
                <a:off x="2330660" y="2748457"/>
                <a:ext cx="731846" cy="27928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0A2FA-02C9-4E1C-B4DC-678F599FE41F}"/>
                  </a:ext>
                </a:extLst>
              </p:cNvPr>
              <p:cNvSpPr txBox="1"/>
              <p:nvPr/>
            </p:nvSpPr>
            <p:spPr>
              <a:xfrm>
                <a:off x="1430388" y="2277306"/>
                <a:ext cx="24259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7F7F7"/>
                    </a:solidFill>
                  </a:rPr>
                  <a:t>Phân tích đề tài</a:t>
                </a:r>
                <a:endParaRPr lang="vi-VN" sz="2400" dirty="0">
                  <a:solidFill>
                    <a:srgbClr val="F7F7F7"/>
                  </a:solidFill>
                </a:endParaRPr>
              </a:p>
            </p:txBody>
          </p:sp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4B4FDE8-7E7B-4821-9E0C-2810F331E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7" r="2467"/>
            <a:stretch/>
          </p:blipFill>
          <p:spPr>
            <a:xfrm>
              <a:off x="2188696" y="1010828"/>
              <a:ext cx="1015774" cy="1068490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1D58DA7E-F9A7-4616-907A-3A111F030132}"/>
              </a:ext>
            </a:extLst>
          </p:cNvPr>
          <p:cNvSpPr txBox="1"/>
          <p:nvPr/>
        </p:nvSpPr>
        <p:spPr>
          <a:xfrm>
            <a:off x="952065" y="3205655"/>
            <a:ext cx="356421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Đề tài:</a:t>
            </a:r>
          </a:p>
          <a:p>
            <a:pPr algn="ctr"/>
            <a:br>
              <a:rPr lang="en-US" sz="2000" b="1" dirty="0">
                <a:solidFill>
                  <a:schemeClr val="bg1"/>
                </a:solidFill>
              </a:rPr>
            </a:br>
            <a:r>
              <a:rPr lang="vi-VN" b="1" dirty="0">
                <a:solidFill>
                  <a:schemeClr val="bg1"/>
                </a:solidFill>
              </a:rPr>
              <a:t>Tìm hiểu IP Helper và xây dựng chương trình my_ipconfig</a:t>
            </a:r>
            <a:endParaRPr lang="vi-VN" sz="2000" b="1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BB99565-FE21-4F2B-BE40-639EE563F113}"/>
              </a:ext>
            </a:extLst>
          </p:cNvPr>
          <p:cNvSpPr txBox="1"/>
          <p:nvPr/>
        </p:nvSpPr>
        <p:spPr>
          <a:xfrm>
            <a:off x="4768115" y="720446"/>
            <a:ext cx="72907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Mục tiêu đề tài: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Tạo ứng dụng My Ipconfig chạy trên hệ điều hành Windows sử dụng thư </a:t>
            </a:r>
            <a:r>
              <a:rPr lang="en-US" dirty="0" err="1">
                <a:solidFill>
                  <a:schemeClr val="bg1"/>
                </a:solidFill>
              </a:rPr>
              <a:t>viện</a:t>
            </a:r>
            <a:r>
              <a:rPr lang="en-US" dirty="0">
                <a:solidFill>
                  <a:schemeClr val="bg1"/>
                </a:solidFill>
              </a:rPr>
              <a:t> hỗ trợ </a:t>
            </a:r>
            <a:r>
              <a:rPr lang="en-US" dirty="0" err="1">
                <a:solidFill>
                  <a:schemeClr val="bg1"/>
                </a:solidFill>
              </a:rPr>
              <a:t>WinSocket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Nghiên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cứu</a:t>
            </a:r>
            <a:r>
              <a:rPr lang="en-US" dirty="0">
                <a:solidFill>
                  <a:schemeClr val="bg1"/>
                </a:solidFill>
              </a:rPr>
              <a:t> và tìm hiểu về IP Helper Service, và sử dụng IP Helper Service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Sử dụng </a:t>
            </a:r>
            <a:r>
              <a:rPr lang="en-US" dirty="0" err="1">
                <a:solidFill>
                  <a:schemeClr val="bg1"/>
                </a:solidFill>
              </a:rPr>
              <a:t>ngôn</a:t>
            </a:r>
            <a:r>
              <a:rPr lang="en-US" dirty="0">
                <a:solidFill>
                  <a:schemeClr val="bg1"/>
                </a:solidFill>
              </a:rPr>
              <a:t> ngữ C/C++</a:t>
            </a:r>
          </a:p>
          <a:p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C1EE2A-BBB5-4F6D-9934-BE5E20E447FC}"/>
              </a:ext>
            </a:extLst>
          </p:cNvPr>
          <p:cNvSpPr txBox="1"/>
          <p:nvPr/>
        </p:nvSpPr>
        <p:spPr>
          <a:xfrm>
            <a:off x="4808544" y="3610626"/>
            <a:ext cx="7179324" cy="1755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/>
                </a:solidFill>
              </a:rPr>
              <a:t>Yêu cầu của chương trình my_ipconfig: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Chương trình có giao diện lựa chọn yêu cầu của người dùng, cho phép người dùng lựa chọn chức năng mong muốn.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1"/>
                </a:solidFill>
              </a:rPr>
              <a:t>Chương trình truy vấn dữ liệu và trả về kết quả trên màn hình.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1A2536E-C362-4D78-AB3B-F52D5E17435E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41A2D6C-61A0-4C56-9983-3D21C5DB3838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83FB6C6-34B3-42DB-9BC5-A1557F76C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3511862-5A56-4816-A8DE-214175B4A1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575301FE-5A64-45DC-96FF-CB96172C6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4788D8D4-C534-4AC6-9070-E91FAFC012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35AC062-5979-457E-BA0E-5EA39F575A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8D25823E-06DD-4AE5-A4FE-2BB9254ED4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6375B0E-7C68-4E91-86E5-B8E9444E89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6FA6179-BFEF-4275-9046-D307F6ACBC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ED1D37F-C52B-4793-8236-D9EA4A8CEF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4325D46D-71EC-4B11-BBF5-77F4CD885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FE0E5D7-14C1-4DA0-9D43-5748F77E435F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09:00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14/08/2021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921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6" grpId="0" animBg="1"/>
      <p:bldP spid="56" grpId="0"/>
      <p:bldP spid="57" grpId="0"/>
      <p:bldP spid="5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hlinkClick r:id="rId10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276580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1221E33-F95A-42F5-A1BE-535EED751270}"/>
              </a:ext>
            </a:extLst>
          </p:cNvPr>
          <p:cNvSpPr/>
          <p:nvPr/>
        </p:nvSpPr>
        <p:spPr>
          <a:xfrm>
            <a:off x="4658937" y="3458173"/>
            <a:ext cx="7422289" cy="267938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1689B1-081D-45B2-A1F4-C3EC9C16365A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D6342-776A-483F-BCA6-ADA4D3E867B6}"/>
                </a:ext>
              </a:extLst>
            </p:cNvPr>
            <p:cNvGrpSpPr/>
            <p:nvPr/>
          </p:nvGrpSpPr>
          <p:grpSpPr>
            <a:xfrm>
              <a:off x="952065" y="601334"/>
              <a:ext cx="3602671" cy="5536220"/>
              <a:chOff x="952065" y="601334"/>
              <a:chExt cx="3602671" cy="553622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99D745A-FCB2-4D58-8381-ECB2BD70E907}"/>
                  </a:ext>
                </a:extLst>
              </p:cNvPr>
              <p:cNvSpPr/>
              <p:nvPr/>
            </p:nvSpPr>
            <p:spPr>
              <a:xfrm>
                <a:off x="952065" y="601334"/>
                <a:ext cx="3602671" cy="5536220"/>
              </a:xfrm>
              <a:prstGeom prst="roundRect">
                <a:avLst>
                  <a:gd name="adj" fmla="val 2080"/>
                </a:avLst>
              </a:prstGeom>
              <a:solidFill>
                <a:srgbClr val="292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7D66F7C-A828-4062-90EF-CA1BD8A79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278" b="83704" l="38646" r="43958">
                            <a14:foregroundMark x1="39063" y1="81481" x2="39063" y2="81481"/>
                            <a14:foregroundMark x1="41302" y1="81574" x2="41302" y2="81574"/>
                            <a14:foregroundMark x1="42448" y1="81574" x2="42448" y2="81574"/>
                            <a14:foregroundMark x1="43802" y1="81852" x2="43802" y2="81852"/>
                            <a14:foregroundMark x1="38646" y1="81389" x2="38646" y2="81389"/>
                            <a14:foregroundMark x1="43958" y1="81481" x2="43958" y2="81481"/>
                          </a14:backgroundRemoval>
                        </a14:imgEffect>
                      </a14:imgLayer>
                    </a14:imgProps>
                  </a:ext>
                </a:extLst>
              </a:blip>
              <a:srcRect l="38410" t="80026" r="55466" b="15819"/>
              <a:stretch/>
            </p:blipFill>
            <p:spPr>
              <a:xfrm>
                <a:off x="2330660" y="2748457"/>
                <a:ext cx="731846" cy="27928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0A2FA-02C9-4E1C-B4DC-678F599FE41F}"/>
                  </a:ext>
                </a:extLst>
              </p:cNvPr>
              <p:cNvSpPr txBox="1"/>
              <p:nvPr/>
            </p:nvSpPr>
            <p:spPr>
              <a:xfrm>
                <a:off x="1850207" y="2278129"/>
                <a:ext cx="1692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7F7F7"/>
                    </a:solidFill>
                  </a:rPr>
                  <a:t>Demo</a:t>
                </a:r>
                <a:endParaRPr lang="vi-VN" sz="2400" b="1" dirty="0">
                  <a:solidFill>
                    <a:srgbClr val="F7F7F7"/>
                  </a:solidFill>
                </a:endParaRP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B2B611D-EB26-473F-8546-FB1DCCC0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1216" y="1039091"/>
              <a:ext cx="1090733" cy="1090733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F7188FF-8B24-4A83-95C7-74B291517F92}"/>
              </a:ext>
            </a:extLst>
          </p:cNvPr>
          <p:cNvSpPr txBox="1"/>
          <p:nvPr/>
        </p:nvSpPr>
        <p:spPr>
          <a:xfrm>
            <a:off x="1219200" y="3205655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Chương trình ipconfig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5E2B6C-8159-45F6-9C9C-A5904BEBB7BE}"/>
              </a:ext>
            </a:extLst>
          </p:cNvPr>
          <p:cNvSpPr txBox="1"/>
          <p:nvPr/>
        </p:nvSpPr>
        <p:spPr>
          <a:xfrm>
            <a:off x="4768115" y="720446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Giao diện chương trình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8277931-17DD-4E20-A401-D94CDA58DA3E}"/>
              </a:ext>
            </a:extLst>
          </p:cNvPr>
          <p:cNvSpPr txBox="1"/>
          <p:nvPr/>
        </p:nvSpPr>
        <p:spPr>
          <a:xfrm>
            <a:off x="4808544" y="3610626"/>
            <a:ext cx="7320003" cy="249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dirty="0">
                <a:solidFill>
                  <a:schemeClr val="bg1"/>
                </a:solidFill>
              </a:rPr>
              <a:t>Trong giao diện chương trình bao gồm:</a:t>
            </a:r>
          </a:p>
          <a:p>
            <a:pPr lvl="0">
              <a:lnSpc>
                <a:spcPct val="125000"/>
              </a:lnSpc>
            </a:pPr>
            <a:r>
              <a:rPr lang="en-US" dirty="0">
                <a:solidFill>
                  <a:schemeClr val="bg1"/>
                </a:solidFill>
              </a:rPr>
              <a:t>Menu: chứa lựa chọn của người dùng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Lựa chọn 1: Chọn truy vấn Ipconfig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Lựa chọn 2: Chọn truy vấn Ipconfig/all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Lựa chọn 3: Chọn truy vấn Ipconfig/renew </a:t>
            </a:r>
          </a:p>
          <a:p>
            <a:pPr marL="742950" lvl="1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Lựa chọn 4: Chọn truy vấn Ipconfig/release</a:t>
            </a:r>
          </a:p>
          <a:p>
            <a:pPr lvl="0">
              <a:lnSpc>
                <a:spcPct val="125000"/>
              </a:lnSpc>
            </a:pPr>
            <a:r>
              <a:rPr lang="en-US" dirty="0">
                <a:solidFill>
                  <a:schemeClr val="bg1"/>
                </a:solidFill>
              </a:rPr>
              <a:t>Option: hiện thị lựa chọn của người dùng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163FE-68CA-4CE8-8AC5-F9E513F0B31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85239" y="1400545"/>
            <a:ext cx="5395428" cy="148755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D2652A81-4B97-496C-93AB-BE95334BA73C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ADAA4B5-775D-423D-B69E-53CC403A3963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823E88D-4B91-47A0-87D7-B433E0B39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B2CA849-2326-42A0-8A15-FAD83B370E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CC1244C-8E19-4BB1-B518-24BFB74A8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BABEA39-D571-4719-9707-87ADD9BA5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B5CD257-0278-4C0F-AB84-6E7C589179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3C3B8FF-8E43-45DE-9B9F-4F48F3AB46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CAC281B-B1D2-4642-9D16-AC9150E4BB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11F335B3-35BE-4097-B327-9F31EB66D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804CBFF-8DE7-4941-8B57-5C1CBC5AC3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A1B0F74D-82C3-4052-9C7D-18154CCBE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7E3F07F-3DBA-45A6-A80F-5CB90C87A565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09:00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14/08/2021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016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6" grpId="0" animBg="1"/>
      <p:bldP spid="60" grpId="0"/>
      <p:bldP spid="61" grpId="0"/>
      <p:bldP spid="6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hlinkClick r:id="rId10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554209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1689B1-081D-45B2-A1F4-C3EC9C16365A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D6342-776A-483F-BCA6-ADA4D3E867B6}"/>
                </a:ext>
              </a:extLst>
            </p:cNvPr>
            <p:cNvGrpSpPr/>
            <p:nvPr/>
          </p:nvGrpSpPr>
          <p:grpSpPr>
            <a:xfrm>
              <a:off x="952065" y="601334"/>
              <a:ext cx="3602671" cy="5536220"/>
              <a:chOff x="952065" y="601334"/>
              <a:chExt cx="3602671" cy="553622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99D745A-FCB2-4D58-8381-ECB2BD70E907}"/>
                  </a:ext>
                </a:extLst>
              </p:cNvPr>
              <p:cNvSpPr/>
              <p:nvPr/>
            </p:nvSpPr>
            <p:spPr>
              <a:xfrm>
                <a:off x="952065" y="601334"/>
                <a:ext cx="3602671" cy="5536220"/>
              </a:xfrm>
              <a:prstGeom prst="roundRect">
                <a:avLst>
                  <a:gd name="adj" fmla="val 2080"/>
                </a:avLst>
              </a:prstGeom>
              <a:solidFill>
                <a:srgbClr val="292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7D66F7C-A828-4062-90EF-CA1BD8A79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278" b="83704" l="38646" r="43958">
                            <a14:foregroundMark x1="39063" y1="81481" x2="39063" y2="81481"/>
                            <a14:foregroundMark x1="41302" y1="81574" x2="41302" y2="81574"/>
                            <a14:foregroundMark x1="42448" y1="81574" x2="42448" y2="81574"/>
                            <a14:foregroundMark x1="43802" y1="81852" x2="43802" y2="81852"/>
                            <a14:foregroundMark x1="38646" y1="81389" x2="38646" y2="81389"/>
                            <a14:foregroundMark x1="43958" y1="81481" x2="43958" y2="81481"/>
                          </a14:backgroundRemoval>
                        </a14:imgEffect>
                      </a14:imgLayer>
                    </a14:imgProps>
                  </a:ext>
                </a:extLst>
              </a:blip>
              <a:srcRect l="38410" t="80026" r="55466" b="15819"/>
              <a:stretch/>
            </p:blipFill>
            <p:spPr>
              <a:xfrm>
                <a:off x="2330660" y="2748457"/>
                <a:ext cx="731846" cy="27928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0A2FA-02C9-4E1C-B4DC-678F599FE41F}"/>
                  </a:ext>
                </a:extLst>
              </p:cNvPr>
              <p:cNvSpPr txBox="1"/>
              <p:nvPr/>
            </p:nvSpPr>
            <p:spPr>
              <a:xfrm>
                <a:off x="1850207" y="2278129"/>
                <a:ext cx="1692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7F7F7"/>
                    </a:solidFill>
                  </a:rPr>
                  <a:t>Demo</a:t>
                </a:r>
                <a:endParaRPr lang="vi-VN" sz="2400" b="1" dirty="0">
                  <a:solidFill>
                    <a:srgbClr val="F7F7F7"/>
                  </a:solidFill>
                </a:endParaRP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B2B611D-EB26-473F-8546-FB1DCCC0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1216" y="1039091"/>
              <a:ext cx="1090733" cy="1090733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F7188FF-8B24-4A83-95C7-74B291517F92}"/>
              </a:ext>
            </a:extLst>
          </p:cNvPr>
          <p:cNvSpPr txBox="1"/>
          <p:nvPr/>
        </p:nvSpPr>
        <p:spPr>
          <a:xfrm>
            <a:off x="1219200" y="3205655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Chương trình ipconfig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5E2B6C-8159-45F6-9C9C-A5904BEBB7BE}"/>
              </a:ext>
            </a:extLst>
          </p:cNvPr>
          <p:cNvSpPr txBox="1"/>
          <p:nvPr/>
        </p:nvSpPr>
        <p:spPr>
          <a:xfrm>
            <a:off x="4765288" y="683889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Giao diện ipconfig</a:t>
            </a:r>
            <a:endParaRPr lang="vi-VN" sz="2000" b="1" dirty="0">
              <a:solidFill>
                <a:srgbClr val="F7F7F7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6093140-292E-4D5F-8FF8-6E3104463B7C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9562" y="1111166"/>
            <a:ext cx="5183145" cy="48325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9CC8A29B-9DD0-4E0E-B37C-CC42999D4EAF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9B54C85-67BD-431F-8EE9-2C58418CC370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1A796B8-8171-49EC-92CD-0C26AEC062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1975E66-D1C7-4598-8884-F7D95CCC74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571E292-0833-4BEF-84FF-D24DE16BB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1CDD6E9D-3951-440F-8ABF-500CBC932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0217A13-E5A2-432A-99BF-7EC67ABD57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5353E324-E0D7-428C-BF4D-88C2E1062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7B99E1B9-376B-4B9D-834D-D7F45B3521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8BE019F-E55F-4B79-AF14-BB1D1CCE59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27A3137-E4C4-4FBB-B2D4-F2B0FDD7B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C33C7B1D-FCF2-4AE9-808F-9E4074C49C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5BE0C3D-7D1E-4C0E-ABE2-D5338706215C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09:00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14/08/2021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456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0" grpId="0"/>
      <p:bldP spid="6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hlinkClick r:id="rId10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554209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1689B1-081D-45B2-A1F4-C3EC9C16365A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D6342-776A-483F-BCA6-ADA4D3E867B6}"/>
                </a:ext>
              </a:extLst>
            </p:cNvPr>
            <p:cNvGrpSpPr/>
            <p:nvPr/>
          </p:nvGrpSpPr>
          <p:grpSpPr>
            <a:xfrm>
              <a:off x="952065" y="601334"/>
              <a:ext cx="3602671" cy="5536220"/>
              <a:chOff x="952065" y="601334"/>
              <a:chExt cx="3602671" cy="553622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99D745A-FCB2-4D58-8381-ECB2BD70E907}"/>
                  </a:ext>
                </a:extLst>
              </p:cNvPr>
              <p:cNvSpPr/>
              <p:nvPr/>
            </p:nvSpPr>
            <p:spPr>
              <a:xfrm>
                <a:off x="952065" y="601334"/>
                <a:ext cx="3602671" cy="5536220"/>
              </a:xfrm>
              <a:prstGeom prst="roundRect">
                <a:avLst>
                  <a:gd name="adj" fmla="val 2080"/>
                </a:avLst>
              </a:prstGeom>
              <a:solidFill>
                <a:srgbClr val="292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7D66F7C-A828-4062-90EF-CA1BD8A79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278" b="83704" l="38646" r="43958">
                            <a14:foregroundMark x1="39063" y1="81481" x2="39063" y2="81481"/>
                            <a14:foregroundMark x1="41302" y1="81574" x2="41302" y2="81574"/>
                            <a14:foregroundMark x1="42448" y1="81574" x2="42448" y2="81574"/>
                            <a14:foregroundMark x1="43802" y1="81852" x2="43802" y2="81852"/>
                            <a14:foregroundMark x1="38646" y1="81389" x2="38646" y2="81389"/>
                            <a14:foregroundMark x1="43958" y1="81481" x2="43958" y2="81481"/>
                          </a14:backgroundRemoval>
                        </a14:imgEffect>
                      </a14:imgLayer>
                    </a14:imgProps>
                  </a:ext>
                </a:extLst>
              </a:blip>
              <a:srcRect l="38410" t="80026" r="55466" b="15819"/>
              <a:stretch/>
            </p:blipFill>
            <p:spPr>
              <a:xfrm>
                <a:off x="2330660" y="2748457"/>
                <a:ext cx="731846" cy="27928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0A2FA-02C9-4E1C-B4DC-678F599FE41F}"/>
                  </a:ext>
                </a:extLst>
              </p:cNvPr>
              <p:cNvSpPr txBox="1"/>
              <p:nvPr/>
            </p:nvSpPr>
            <p:spPr>
              <a:xfrm>
                <a:off x="1850207" y="2278129"/>
                <a:ext cx="1692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7F7F7"/>
                    </a:solidFill>
                  </a:rPr>
                  <a:t>Demo</a:t>
                </a:r>
                <a:endParaRPr lang="vi-VN" sz="2400" b="1" dirty="0">
                  <a:solidFill>
                    <a:srgbClr val="F7F7F7"/>
                  </a:solidFill>
                </a:endParaRP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B2B611D-EB26-473F-8546-FB1DCCC0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1216" y="1039091"/>
              <a:ext cx="1090733" cy="1090733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F7188FF-8B24-4A83-95C7-74B291517F92}"/>
              </a:ext>
            </a:extLst>
          </p:cNvPr>
          <p:cNvSpPr txBox="1"/>
          <p:nvPr/>
        </p:nvSpPr>
        <p:spPr>
          <a:xfrm>
            <a:off x="1219200" y="3205655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Chương trình ipconfig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5E2B6C-8159-45F6-9C9C-A5904BEBB7BE}"/>
              </a:ext>
            </a:extLst>
          </p:cNvPr>
          <p:cNvSpPr txBox="1"/>
          <p:nvPr/>
        </p:nvSpPr>
        <p:spPr>
          <a:xfrm>
            <a:off x="4765288" y="683889"/>
            <a:ext cx="586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Giao diện chương trình ipconfig /all</a:t>
            </a:r>
            <a:endParaRPr lang="vi-VN" sz="2000" b="1" dirty="0">
              <a:solidFill>
                <a:srgbClr val="F7F7F7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43969CF-0B28-4BBF-81FE-98F3BA8928CE}"/>
              </a:ext>
            </a:extLst>
          </p:cNvPr>
          <p:cNvPicPr/>
          <p:nvPr/>
        </p:nvPicPr>
        <p:blipFill rotWithShape="1">
          <a:blip r:embed="rId15"/>
          <a:srcRect r="46008" b="-202"/>
          <a:stretch/>
        </p:blipFill>
        <p:spPr bwMode="auto">
          <a:xfrm>
            <a:off x="5102378" y="1083999"/>
            <a:ext cx="6689511" cy="50230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B37F713-0A35-4335-93EF-EE92EA18DAE3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33520A1-608B-473B-B4F8-A777D34554FE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F851CC6-8987-49D2-94AB-7B0513F0B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A186698-C407-4FB5-A30B-0EBAC42801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F36582E-F04B-43E8-A288-23D5200246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B6B1B24-4166-4BB5-8602-1223355F5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4E29E95-F834-4ED4-B64A-96E0B8FB87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08ACCBB-2BA8-40B6-BD6A-297A7F9883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5FB0D2C-740C-4458-84C0-F4252D7558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6C624B7-4ED7-4AA9-809B-25760759F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3958EFA-3E2E-43A6-8F20-FC51842F9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E426633-2D9C-4CD6-A6C4-82A6653A55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94FFEE1-4B18-4C1E-B1C3-848907E3F583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09:00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14/08/2021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255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0" grpId="0"/>
      <p:bldP spid="6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hlinkClick r:id="rId10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554209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1689B1-081D-45B2-A1F4-C3EC9C16365A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D6342-776A-483F-BCA6-ADA4D3E867B6}"/>
                </a:ext>
              </a:extLst>
            </p:cNvPr>
            <p:cNvGrpSpPr/>
            <p:nvPr/>
          </p:nvGrpSpPr>
          <p:grpSpPr>
            <a:xfrm>
              <a:off x="952065" y="601334"/>
              <a:ext cx="3602671" cy="5536220"/>
              <a:chOff x="952065" y="601334"/>
              <a:chExt cx="3602671" cy="553622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99D745A-FCB2-4D58-8381-ECB2BD70E907}"/>
                  </a:ext>
                </a:extLst>
              </p:cNvPr>
              <p:cNvSpPr/>
              <p:nvPr/>
            </p:nvSpPr>
            <p:spPr>
              <a:xfrm>
                <a:off x="952065" y="601334"/>
                <a:ext cx="3602671" cy="5536220"/>
              </a:xfrm>
              <a:prstGeom prst="roundRect">
                <a:avLst>
                  <a:gd name="adj" fmla="val 2080"/>
                </a:avLst>
              </a:prstGeom>
              <a:solidFill>
                <a:srgbClr val="292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7D66F7C-A828-4062-90EF-CA1BD8A79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278" b="83704" l="38646" r="43958">
                            <a14:foregroundMark x1="39063" y1="81481" x2="39063" y2="81481"/>
                            <a14:foregroundMark x1="41302" y1="81574" x2="41302" y2="81574"/>
                            <a14:foregroundMark x1="42448" y1="81574" x2="42448" y2="81574"/>
                            <a14:foregroundMark x1="43802" y1="81852" x2="43802" y2="81852"/>
                            <a14:foregroundMark x1="38646" y1="81389" x2="38646" y2="81389"/>
                            <a14:foregroundMark x1="43958" y1="81481" x2="43958" y2="81481"/>
                          </a14:backgroundRemoval>
                        </a14:imgEffect>
                      </a14:imgLayer>
                    </a14:imgProps>
                  </a:ext>
                </a:extLst>
              </a:blip>
              <a:srcRect l="38410" t="80026" r="55466" b="15819"/>
              <a:stretch/>
            </p:blipFill>
            <p:spPr>
              <a:xfrm>
                <a:off x="2330660" y="2748457"/>
                <a:ext cx="731846" cy="27928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0A2FA-02C9-4E1C-B4DC-678F599FE41F}"/>
                  </a:ext>
                </a:extLst>
              </p:cNvPr>
              <p:cNvSpPr txBox="1"/>
              <p:nvPr/>
            </p:nvSpPr>
            <p:spPr>
              <a:xfrm>
                <a:off x="1850207" y="2278129"/>
                <a:ext cx="1692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7F7F7"/>
                    </a:solidFill>
                  </a:rPr>
                  <a:t>Demo</a:t>
                </a:r>
                <a:endParaRPr lang="vi-VN" sz="2400" b="1" dirty="0">
                  <a:solidFill>
                    <a:srgbClr val="F7F7F7"/>
                  </a:solidFill>
                </a:endParaRP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B2B611D-EB26-473F-8546-FB1DCCC0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1216" y="1039091"/>
              <a:ext cx="1090733" cy="1090733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F7188FF-8B24-4A83-95C7-74B291517F92}"/>
              </a:ext>
            </a:extLst>
          </p:cNvPr>
          <p:cNvSpPr txBox="1"/>
          <p:nvPr/>
        </p:nvSpPr>
        <p:spPr>
          <a:xfrm>
            <a:off x="1219200" y="3205655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Chương trình ipconfig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5E2B6C-8159-45F6-9C9C-A5904BEBB7BE}"/>
              </a:ext>
            </a:extLst>
          </p:cNvPr>
          <p:cNvSpPr txBox="1"/>
          <p:nvPr/>
        </p:nvSpPr>
        <p:spPr>
          <a:xfrm>
            <a:off x="4765288" y="683889"/>
            <a:ext cx="586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Giao diện chương trình ipconfig /renew</a:t>
            </a:r>
            <a:endParaRPr lang="vi-VN" sz="2000" b="1" dirty="0">
              <a:solidFill>
                <a:srgbClr val="F7F7F7"/>
              </a:solidFill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3F3C625-491C-45D6-933E-E95F19E090F7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654" y="1233143"/>
            <a:ext cx="5935980" cy="2433955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6D5BC88B-071D-4958-BC87-0988C153930C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62DC251-D2A7-4241-AA1D-7766EDFEDECC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69BB0EC4-4FC4-421F-A07F-B431F43136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BAD0099-A4FD-48AE-9977-942BD566E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FDEB2EF-6562-41B4-886C-15E5AD238A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1448493-B99C-45C7-B262-FB3B7717F1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F38EF5D-4CCA-4F28-9718-55FAF2D89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5951581-2A8E-4087-8401-6790C3017D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B78DD134-8BB1-4663-B989-3652E5618E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9E91F65A-888E-46DB-A41F-8F6900777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EC05DBC2-F727-4E13-85E8-27A439124F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6C247F9-4465-449B-A881-573B9CCF0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4B97877C-4DBD-460F-B92A-CC643DA7C9D8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09:00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14/08/2021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960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0" grpId="0"/>
      <p:bldP spid="6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hlinkClick r:id="rId10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554209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1689B1-081D-45B2-A1F4-C3EC9C16365A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D6342-776A-483F-BCA6-ADA4D3E867B6}"/>
                </a:ext>
              </a:extLst>
            </p:cNvPr>
            <p:cNvGrpSpPr/>
            <p:nvPr/>
          </p:nvGrpSpPr>
          <p:grpSpPr>
            <a:xfrm>
              <a:off x="952065" y="601334"/>
              <a:ext cx="3602671" cy="5536220"/>
              <a:chOff x="952065" y="601334"/>
              <a:chExt cx="3602671" cy="553622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99D745A-FCB2-4D58-8381-ECB2BD70E907}"/>
                  </a:ext>
                </a:extLst>
              </p:cNvPr>
              <p:cNvSpPr/>
              <p:nvPr/>
            </p:nvSpPr>
            <p:spPr>
              <a:xfrm>
                <a:off x="952065" y="601334"/>
                <a:ext cx="3602671" cy="5536220"/>
              </a:xfrm>
              <a:prstGeom prst="roundRect">
                <a:avLst>
                  <a:gd name="adj" fmla="val 2080"/>
                </a:avLst>
              </a:prstGeom>
              <a:solidFill>
                <a:srgbClr val="292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7D66F7C-A828-4062-90EF-CA1BD8A79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278" b="83704" l="38646" r="43958">
                            <a14:foregroundMark x1="39063" y1="81481" x2="39063" y2="81481"/>
                            <a14:foregroundMark x1="41302" y1="81574" x2="41302" y2="81574"/>
                            <a14:foregroundMark x1="42448" y1="81574" x2="42448" y2="81574"/>
                            <a14:foregroundMark x1="43802" y1="81852" x2="43802" y2="81852"/>
                            <a14:foregroundMark x1="38646" y1="81389" x2="38646" y2="81389"/>
                            <a14:foregroundMark x1="43958" y1="81481" x2="43958" y2="81481"/>
                          </a14:backgroundRemoval>
                        </a14:imgEffect>
                      </a14:imgLayer>
                    </a14:imgProps>
                  </a:ext>
                </a:extLst>
              </a:blip>
              <a:srcRect l="38410" t="80026" r="55466" b="15819"/>
              <a:stretch/>
            </p:blipFill>
            <p:spPr>
              <a:xfrm>
                <a:off x="2330660" y="2748457"/>
                <a:ext cx="731846" cy="27928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0A2FA-02C9-4E1C-B4DC-678F599FE41F}"/>
                  </a:ext>
                </a:extLst>
              </p:cNvPr>
              <p:cNvSpPr txBox="1"/>
              <p:nvPr/>
            </p:nvSpPr>
            <p:spPr>
              <a:xfrm>
                <a:off x="1850207" y="2278129"/>
                <a:ext cx="1692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7F7F7"/>
                    </a:solidFill>
                  </a:rPr>
                  <a:t>Demo</a:t>
                </a:r>
                <a:endParaRPr lang="vi-VN" sz="2400" b="1" dirty="0">
                  <a:solidFill>
                    <a:srgbClr val="F7F7F7"/>
                  </a:solidFill>
                </a:endParaRP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B2B611D-EB26-473F-8546-FB1DCCC0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1216" y="1039091"/>
              <a:ext cx="1090733" cy="1090733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F7188FF-8B24-4A83-95C7-74B291517F92}"/>
              </a:ext>
            </a:extLst>
          </p:cNvPr>
          <p:cNvSpPr txBox="1"/>
          <p:nvPr/>
        </p:nvSpPr>
        <p:spPr>
          <a:xfrm>
            <a:off x="1219200" y="3205655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Chương trình ipconfig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5E2B6C-8159-45F6-9C9C-A5904BEBB7BE}"/>
              </a:ext>
            </a:extLst>
          </p:cNvPr>
          <p:cNvSpPr txBox="1"/>
          <p:nvPr/>
        </p:nvSpPr>
        <p:spPr>
          <a:xfrm>
            <a:off x="4765288" y="683889"/>
            <a:ext cx="586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Giao diện chương trình ipconfig /renew</a:t>
            </a:r>
            <a:endParaRPr lang="vi-VN" sz="2000" b="1" dirty="0">
              <a:solidFill>
                <a:srgbClr val="F7F7F7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ED2E8DF-2547-4114-ACFD-313F2301A17E}"/>
              </a:ext>
            </a:extLst>
          </p:cNvPr>
          <p:cNvPicPr/>
          <p:nvPr/>
        </p:nvPicPr>
        <p:blipFill rotWithShape="1">
          <a:blip r:embed="rId15"/>
          <a:srcRect r="49612"/>
          <a:stretch/>
        </p:blipFill>
        <p:spPr bwMode="auto">
          <a:xfrm>
            <a:off x="5349157" y="1083999"/>
            <a:ext cx="5984370" cy="50230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AB871B44-54ED-4411-A2A3-7234F8CC3EFA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577CD17-7F6C-47AB-A744-6245566AF292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67BCFBC3-A2C7-4EA1-A4D4-8C40B7208C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58758EA1-08A7-452A-B6BD-D8E86AC95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5EF9E311-A44D-4941-AEDE-B191321A2B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4DCBA195-5471-4102-AC9D-79173C2F9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2907C6AC-362C-4EF4-BD1D-305222A5B2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D842FF4F-EC67-45DF-AE3A-FC9FB19E17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9E4CDB7B-C1EE-4F51-87E5-58E547781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5FE5B21E-8F2B-4ECC-98A9-F1DF72DA92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74639DE8-A6CA-4AAC-A7E8-C22F0A3470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5956FD80-9731-4CD7-8C1E-8A852B0BF1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2780522E-7BBF-4277-82E7-36666871EB0B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09:00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14/08/2021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466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0" grpId="0"/>
      <p:bldP spid="6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hlinkClick r:id="rId10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554209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1689B1-081D-45B2-A1F4-C3EC9C16365A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D6342-776A-483F-BCA6-ADA4D3E867B6}"/>
                </a:ext>
              </a:extLst>
            </p:cNvPr>
            <p:cNvGrpSpPr/>
            <p:nvPr/>
          </p:nvGrpSpPr>
          <p:grpSpPr>
            <a:xfrm>
              <a:off x="952065" y="601334"/>
              <a:ext cx="3602671" cy="5536220"/>
              <a:chOff x="952065" y="601334"/>
              <a:chExt cx="3602671" cy="553622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99D745A-FCB2-4D58-8381-ECB2BD70E907}"/>
                  </a:ext>
                </a:extLst>
              </p:cNvPr>
              <p:cNvSpPr/>
              <p:nvPr/>
            </p:nvSpPr>
            <p:spPr>
              <a:xfrm>
                <a:off x="952065" y="601334"/>
                <a:ext cx="3602671" cy="5536220"/>
              </a:xfrm>
              <a:prstGeom prst="roundRect">
                <a:avLst>
                  <a:gd name="adj" fmla="val 2080"/>
                </a:avLst>
              </a:prstGeom>
              <a:solidFill>
                <a:srgbClr val="292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7D66F7C-A828-4062-90EF-CA1BD8A79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278" b="83704" l="38646" r="43958">
                            <a14:foregroundMark x1="39063" y1="81481" x2="39063" y2="81481"/>
                            <a14:foregroundMark x1="41302" y1="81574" x2="41302" y2="81574"/>
                            <a14:foregroundMark x1="42448" y1="81574" x2="42448" y2="81574"/>
                            <a14:foregroundMark x1="43802" y1="81852" x2="43802" y2="81852"/>
                            <a14:foregroundMark x1="38646" y1="81389" x2="38646" y2="81389"/>
                            <a14:foregroundMark x1="43958" y1="81481" x2="43958" y2="81481"/>
                          </a14:backgroundRemoval>
                        </a14:imgEffect>
                      </a14:imgLayer>
                    </a14:imgProps>
                  </a:ext>
                </a:extLst>
              </a:blip>
              <a:srcRect l="38410" t="80026" r="55466" b="15819"/>
              <a:stretch/>
            </p:blipFill>
            <p:spPr>
              <a:xfrm>
                <a:off x="2330660" y="2748457"/>
                <a:ext cx="731846" cy="27928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0A2FA-02C9-4E1C-B4DC-678F599FE41F}"/>
                  </a:ext>
                </a:extLst>
              </p:cNvPr>
              <p:cNvSpPr txBox="1"/>
              <p:nvPr/>
            </p:nvSpPr>
            <p:spPr>
              <a:xfrm>
                <a:off x="1850207" y="2278129"/>
                <a:ext cx="1692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7F7F7"/>
                    </a:solidFill>
                  </a:rPr>
                  <a:t>Demo</a:t>
                </a:r>
                <a:endParaRPr lang="vi-VN" sz="2400" b="1" dirty="0">
                  <a:solidFill>
                    <a:srgbClr val="F7F7F7"/>
                  </a:solidFill>
                </a:endParaRP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B2B611D-EB26-473F-8546-FB1DCCC0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1216" y="1039091"/>
              <a:ext cx="1090733" cy="1090733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F7188FF-8B24-4A83-95C7-74B291517F92}"/>
              </a:ext>
            </a:extLst>
          </p:cNvPr>
          <p:cNvSpPr txBox="1"/>
          <p:nvPr/>
        </p:nvSpPr>
        <p:spPr>
          <a:xfrm>
            <a:off x="1219200" y="3205655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Chương trình ipconfig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5E2B6C-8159-45F6-9C9C-A5904BEBB7BE}"/>
              </a:ext>
            </a:extLst>
          </p:cNvPr>
          <p:cNvSpPr txBox="1"/>
          <p:nvPr/>
        </p:nvSpPr>
        <p:spPr>
          <a:xfrm>
            <a:off x="4765288" y="683889"/>
            <a:ext cx="586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Giao diện chương trình ipconfig /renew</a:t>
            </a:r>
            <a:endParaRPr lang="vi-VN" sz="2000" b="1" dirty="0">
              <a:solidFill>
                <a:srgbClr val="F7F7F7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4AB319F-4668-4EE9-AA57-04B7EB3072BC}"/>
              </a:ext>
            </a:extLst>
          </p:cNvPr>
          <p:cNvPicPr/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6654" y="1387166"/>
            <a:ext cx="6297274" cy="39853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42F318B5-68B6-4550-9E7E-50F2775462CD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634AFC7-C787-4F58-AB12-4090CDDE9821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4FA42B5-304B-4FE3-8124-344DD97B99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81E083E-B3FB-41C2-B85E-25450DF2B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416FECE-0CD1-4522-BECA-A666F1E6AC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B1F3471B-FE4E-4FD0-9443-E82AD16A5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3FC38C9-8B72-4248-965C-873D52D11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A8167B2-C487-4DA2-9447-A3A1D1654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E3BEBC42-1D39-4B83-B776-AA5F40463F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339D696-F967-4AD6-9B60-CA4F35640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2452681-0CF3-4995-A9D7-8BCDDBC7C0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DCBDDE5-6D50-4A05-B2A0-F79E5E70E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C3E2085-752E-4143-BE05-FCF15BEBFEEA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09:00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14/08/2021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044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0" grpId="0"/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9BD10BC-D26A-4A6E-BF90-8FF3675B1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61" b="51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095FFB4-F685-4ED0-853F-F9625180140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08D5F4-D0CB-456D-9888-44FDA157880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FB4E9F-2277-4F12-88B1-1D8CD19009BB}"/>
                </a:ext>
              </a:extLst>
            </p:cNvPr>
            <p:cNvSpPr txBox="1"/>
            <p:nvPr/>
          </p:nvSpPr>
          <p:spPr>
            <a:xfrm>
              <a:off x="3804211" y="706321"/>
              <a:ext cx="458357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>
                  <a:solidFill>
                    <a:schemeClr val="bg1"/>
                  </a:solidFill>
                </a:rPr>
                <a:t>09:00</a:t>
              </a:r>
              <a:endParaRPr lang="vi-VN" sz="88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A91BE8-C331-49E3-8760-1B74A3F024DC}"/>
                </a:ext>
              </a:extLst>
            </p:cNvPr>
            <p:cNvSpPr txBox="1"/>
            <p:nvPr/>
          </p:nvSpPr>
          <p:spPr>
            <a:xfrm>
              <a:off x="4409952" y="1983594"/>
              <a:ext cx="3372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Thứ 7, ngày 13 tháng 8</a:t>
              </a:r>
              <a:endParaRPr lang="vi-VN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A body of water with mountains in the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8E879A97-8F89-429E-B945-3B35A6D35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20" t="91501" r="2541" b="1489"/>
            <a:stretch/>
          </p:blipFill>
          <p:spPr>
            <a:xfrm>
              <a:off x="10741307" y="6235029"/>
              <a:ext cx="1034346" cy="5138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hlinkClick r:id="rId10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554209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1689B1-081D-45B2-A1F4-C3EC9C16365A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D6342-776A-483F-BCA6-ADA4D3E867B6}"/>
                </a:ext>
              </a:extLst>
            </p:cNvPr>
            <p:cNvGrpSpPr/>
            <p:nvPr/>
          </p:nvGrpSpPr>
          <p:grpSpPr>
            <a:xfrm>
              <a:off x="952065" y="601334"/>
              <a:ext cx="3602671" cy="5536220"/>
              <a:chOff x="952065" y="601334"/>
              <a:chExt cx="3602671" cy="553622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99D745A-FCB2-4D58-8381-ECB2BD70E907}"/>
                  </a:ext>
                </a:extLst>
              </p:cNvPr>
              <p:cNvSpPr/>
              <p:nvPr/>
            </p:nvSpPr>
            <p:spPr>
              <a:xfrm>
                <a:off x="952065" y="601334"/>
                <a:ext cx="3602671" cy="5536220"/>
              </a:xfrm>
              <a:prstGeom prst="roundRect">
                <a:avLst>
                  <a:gd name="adj" fmla="val 2080"/>
                </a:avLst>
              </a:prstGeom>
              <a:solidFill>
                <a:srgbClr val="292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7D66F7C-A828-4062-90EF-CA1BD8A79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278" b="83704" l="38646" r="43958">
                            <a14:foregroundMark x1="39063" y1="81481" x2="39063" y2="81481"/>
                            <a14:foregroundMark x1="41302" y1="81574" x2="41302" y2="81574"/>
                            <a14:foregroundMark x1="42448" y1="81574" x2="42448" y2="81574"/>
                            <a14:foregroundMark x1="43802" y1="81852" x2="43802" y2="81852"/>
                            <a14:foregroundMark x1="38646" y1="81389" x2="38646" y2="81389"/>
                            <a14:foregroundMark x1="43958" y1="81481" x2="43958" y2="81481"/>
                          </a14:backgroundRemoval>
                        </a14:imgEffect>
                      </a14:imgLayer>
                    </a14:imgProps>
                  </a:ext>
                </a:extLst>
              </a:blip>
              <a:srcRect l="38410" t="80026" r="55466" b="15819"/>
              <a:stretch/>
            </p:blipFill>
            <p:spPr>
              <a:xfrm>
                <a:off x="2330660" y="2748457"/>
                <a:ext cx="731846" cy="27928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0A2FA-02C9-4E1C-B4DC-678F599FE41F}"/>
                  </a:ext>
                </a:extLst>
              </p:cNvPr>
              <p:cNvSpPr txBox="1"/>
              <p:nvPr/>
            </p:nvSpPr>
            <p:spPr>
              <a:xfrm>
                <a:off x="1850207" y="2278129"/>
                <a:ext cx="1692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7F7F7"/>
                    </a:solidFill>
                  </a:rPr>
                  <a:t>Demo</a:t>
                </a:r>
                <a:endParaRPr lang="vi-VN" sz="2400" b="1" dirty="0">
                  <a:solidFill>
                    <a:srgbClr val="F7F7F7"/>
                  </a:solidFill>
                </a:endParaRP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B2B611D-EB26-473F-8546-FB1DCCC0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1216" y="1039091"/>
              <a:ext cx="1090733" cy="1090733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F7188FF-8B24-4A83-95C7-74B291517F92}"/>
              </a:ext>
            </a:extLst>
          </p:cNvPr>
          <p:cNvSpPr txBox="1"/>
          <p:nvPr/>
        </p:nvSpPr>
        <p:spPr>
          <a:xfrm>
            <a:off x="1219200" y="3205655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Chương trình ipconfig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5E2B6C-8159-45F6-9C9C-A5904BEBB7BE}"/>
              </a:ext>
            </a:extLst>
          </p:cNvPr>
          <p:cNvSpPr txBox="1"/>
          <p:nvPr/>
        </p:nvSpPr>
        <p:spPr>
          <a:xfrm>
            <a:off x="4765288" y="683889"/>
            <a:ext cx="586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Giao diện chương trình ipconfig /release</a:t>
            </a:r>
            <a:endParaRPr lang="vi-VN" sz="2000" b="1" dirty="0">
              <a:solidFill>
                <a:srgbClr val="F7F7F7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DFF1935-5F7B-4872-A1E5-3C21547FD3D0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4896011" y="1099679"/>
            <a:ext cx="6667917" cy="5018471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254ECB16-66B9-4ABC-BBF0-3395A8649331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EC45961-E2B4-446B-923C-E8791AF39304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696A3376-E260-4CD3-93DA-B1D7FAA76B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BAE88C31-B030-4AD0-95AA-6FFA48EFE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D8C9F39-F2D4-4A35-88A7-831DD430B2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A636CEF-26CC-4E57-800D-9E6DC19810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B3C7828-77C6-4310-886B-4A9435A80C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812CC4F-BCD0-48AC-AF5A-8F95B7617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C0550D0-A52A-4F95-B1E8-A11C7F8DD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D7A5275-0C22-4436-AD6E-BAD6EBB0E8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40E4AFB4-DE0A-4348-80F7-EFB3172C8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8610BC9-ED18-48C7-9F0C-3AE363B003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E6E562B-E9A8-41D2-9C63-65E5600A9161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09:00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14/08/2021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9825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0" grpId="0"/>
      <p:bldP spid="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hlinkClick r:id="rId10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554209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1689B1-081D-45B2-A1F4-C3EC9C16365A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D6342-776A-483F-BCA6-ADA4D3E867B6}"/>
                </a:ext>
              </a:extLst>
            </p:cNvPr>
            <p:cNvGrpSpPr/>
            <p:nvPr/>
          </p:nvGrpSpPr>
          <p:grpSpPr>
            <a:xfrm>
              <a:off x="952065" y="601334"/>
              <a:ext cx="3602671" cy="5536220"/>
              <a:chOff x="952065" y="601334"/>
              <a:chExt cx="3602671" cy="553622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99D745A-FCB2-4D58-8381-ECB2BD70E907}"/>
                  </a:ext>
                </a:extLst>
              </p:cNvPr>
              <p:cNvSpPr/>
              <p:nvPr/>
            </p:nvSpPr>
            <p:spPr>
              <a:xfrm>
                <a:off x="952065" y="601334"/>
                <a:ext cx="3602671" cy="5536220"/>
              </a:xfrm>
              <a:prstGeom prst="roundRect">
                <a:avLst>
                  <a:gd name="adj" fmla="val 2080"/>
                </a:avLst>
              </a:prstGeom>
              <a:solidFill>
                <a:srgbClr val="292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7D66F7C-A828-4062-90EF-CA1BD8A79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278" b="83704" l="38646" r="43958">
                            <a14:foregroundMark x1="39063" y1="81481" x2="39063" y2="81481"/>
                            <a14:foregroundMark x1="41302" y1="81574" x2="41302" y2="81574"/>
                            <a14:foregroundMark x1="42448" y1="81574" x2="42448" y2="81574"/>
                            <a14:foregroundMark x1="43802" y1="81852" x2="43802" y2="81852"/>
                            <a14:foregroundMark x1="38646" y1="81389" x2="38646" y2="81389"/>
                            <a14:foregroundMark x1="43958" y1="81481" x2="43958" y2="81481"/>
                          </a14:backgroundRemoval>
                        </a14:imgEffect>
                      </a14:imgLayer>
                    </a14:imgProps>
                  </a:ext>
                </a:extLst>
              </a:blip>
              <a:srcRect l="38410" t="80026" r="55466" b="15819"/>
              <a:stretch/>
            </p:blipFill>
            <p:spPr>
              <a:xfrm>
                <a:off x="2330660" y="2748457"/>
                <a:ext cx="731846" cy="27928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0A2FA-02C9-4E1C-B4DC-678F599FE41F}"/>
                  </a:ext>
                </a:extLst>
              </p:cNvPr>
              <p:cNvSpPr txBox="1"/>
              <p:nvPr/>
            </p:nvSpPr>
            <p:spPr>
              <a:xfrm>
                <a:off x="1850207" y="2278129"/>
                <a:ext cx="1692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7F7F7"/>
                    </a:solidFill>
                  </a:rPr>
                  <a:t>Demo</a:t>
                </a:r>
                <a:endParaRPr lang="vi-VN" sz="2400" b="1" dirty="0">
                  <a:solidFill>
                    <a:srgbClr val="F7F7F7"/>
                  </a:solidFill>
                </a:endParaRP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B2B611D-EB26-473F-8546-FB1DCCC0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1216" y="1039091"/>
              <a:ext cx="1090733" cy="1090733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F7188FF-8B24-4A83-95C7-74B291517F92}"/>
              </a:ext>
            </a:extLst>
          </p:cNvPr>
          <p:cNvSpPr txBox="1"/>
          <p:nvPr/>
        </p:nvSpPr>
        <p:spPr>
          <a:xfrm>
            <a:off x="1219200" y="3205655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Chương trình ipconfig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5E2B6C-8159-45F6-9C9C-A5904BEBB7BE}"/>
              </a:ext>
            </a:extLst>
          </p:cNvPr>
          <p:cNvSpPr txBox="1"/>
          <p:nvPr/>
        </p:nvSpPr>
        <p:spPr>
          <a:xfrm>
            <a:off x="4765288" y="683889"/>
            <a:ext cx="586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Giao diện chương trình ipconfig /release</a:t>
            </a:r>
            <a:endParaRPr lang="vi-VN" sz="2000" b="1" dirty="0">
              <a:solidFill>
                <a:srgbClr val="F7F7F7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125FF96-66F3-4B5A-8118-2BFFB591992E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5102378" y="1526016"/>
            <a:ext cx="5731510" cy="362839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03BE8A16-9739-4ECC-96E8-009DFE690808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6BDBD30-4331-4CBD-9B4F-9FA9445F9379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416696F-927C-4D0E-8B54-8D93964F0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2A88FC19-3B67-4982-A43A-961836D202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FFDAC95C-7164-4350-A4CC-C3E8D6124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01DF8BE-33E8-4CBA-8610-67A16C9B5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DAF5779-2279-4AF4-A0F9-93D7EA971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D6BFD328-9C3E-4E43-8DAB-5598362A11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A5E4261-A3A0-427A-A176-C4294D165D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85E7D0B1-0101-4883-9B2A-6A6A86495C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520E27F-AF99-4F6F-AAA0-E6969A4F37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F1DB47F-0C47-41B6-A94E-AD02CDD17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E7B6819-648A-4D95-9884-CB44EDC59964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09:00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14/08/2021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803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0" grpId="0"/>
      <p:bldP spid="6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hlinkClick r:id="rId10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20544" y="631204"/>
            <a:ext cx="7416046" cy="554209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1689B1-081D-45B2-A1F4-C3EC9C16365A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D6342-776A-483F-BCA6-ADA4D3E867B6}"/>
                </a:ext>
              </a:extLst>
            </p:cNvPr>
            <p:cNvGrpSpPr/>
            <p:nvPr/>
          </p:nvGrpSpPr>
          <p:grpSpPr>
            <a:xfrm>
              <a:off x="952065" y="601334"/>
              <a:ext cx="3602671" cy="5536220"/>
              <a:chOff x="952065" y="601334"/>
              <a:chExt cx="3602671" cy="553622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99D745A-FCB2-4D58-8381-ECB2BD70E907}"/>
                  </a:ext>
                </a:extLst>
              </p:cNvPr>
              <p:cNvSpPr/>
              <p:nvPr/>
            </p:nvSpPr>
            <p:spPr>
              <a:xfrm>
                <a:off x="952065" y="601334"/>
                <a:ext cx="3602671" cy="5536220"/>
              </a:xfrm>
              <a:prstGeom prst="roundRect">
                <a:avLst>
                  <a:gd name="adj" fmla="val 2080"/>
                </a:avLst>
              </a:prstGeom>
              <a:solidFill>
                <a:srgbClr val="292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7D66F7C-A828-4062-90EF-CA1BD8A79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278" b="83704" l="38646" r="43958">
                            <a14:foregroundMark x1="39063" y1="81481" x2="39063" y2="81481"/>
                            <a14:foregroundMark x1="41302" y1="81574" x2="41302" y2="81574"/>
                            <a14:foregroundMark x1="42448" y1="81574" x2="42448" y2="81574"/>
                            <a14:foregroundMark x1="43802" y1="81852" x2="43802" y2="81852"/>
                            <a14:foregroundMark x1="38646" y1="81389" x2="38646" y2="81389"/>
                            <a14:foregroundMark x1="43958" y1="81481" x2="43958" y2="81481"/>
                          </a14:backgroundRemoval>
                        </a14:imgEffect>
                      </a14:imgLayer>
                    </a14:imgProps>
                  </a:ext>
                </a:extLst>
              </a:blip>
              <a:srcRect l="38410" t="80026" r="55466" b="15819"/>
              <a:stretch/>
            </p:blipFill>
            <p:spPr>
              <a:xfrm>
                <a:off x="2330660" y="2748457"/>
                <a:ext cx="731846" cy="27928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0A2FA-02C9-4E1C-B4DC-678F599FE41F}"/>
                  </a:ext>
                </a:extLst>
              </p:cNvPr>
              <p:cNvSpPr txBox="1"/>
              <p:nvPr/>
            </p:nvSpPr>
            <p:spPr>
              <a:xfrm>
                <a:off x="1850207" y="2278129"/>
                <a:ext cx="1692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7F7F7"/>
                    </a:solidFill>
                  </a:rPr>
                  <a:t>Demo</a:t>
                </a:r>
                <a:endParaRPr lang="vi-VN" sz="2400" b="1" dirty="0">
                  <a:solidFill>
                    <a:srgbClr val="F7F7F7"/>
                  </a:solidFill>
                </a:endParaRP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B2B611D-EB26-473F-8546-FB1DCCC0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1216" y="1039091"/>
              <a:ext cx="1090733" cy="1090733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F7188FF-8B24-4A83-95C7-74B291517F92}"/>
              </a:ext>
            </a:extLst>
          </p:cNvPr>
          <p:cNvSpPr txBox="1"/>
          <p:nvPr/>
        </p:nvSpPr>
        <p:spPr>
          <a:xfrm>
            <a:off x="1219200" y="3205655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Chương trình ipconfig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5E2B6C-8159-45F6-9C9C-A5904BEBB7BE}"/>
              </a:ext>
            </a:extLst>
          </p:cNvPr>
          <p:cNvSpPr txBox="1"/>
          <p:nvPr/>
        </p:nvSpPr>
        <p:spPr>
          <a:xfrm>
            <a:off x="4765288" y="683889"/>
            <a:ext cx="586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Giao diện chương trình </a:t>
            </a:r>
            <a:r>
              <a:rPr lang="en-US" sz="2000" b="1" dirty="0" err="1">
                <a:solidFill>
                  <a:srgbClr val="F7F7F7"/>
                </a:solidFill>
              </a:rPr>
              <a:t>thoát</a:t>
            </a:r>
            <a:r>
              <a:rPr lang="en-US" sz="2000" b="1" dirty="0">
                <a:solidFill>
                  <a:srgbClr val="F7F7F7"/>
                </a:solidFill>
              </a:rPr>
              <a:t> chương trình</a:t>
            </a:r>
            <a:endParaRPr lang="vi-VN" sz="2000" b="1" dirty="0">
              <a:solidFill>
                <a:srgbClr val="F7F7F7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1E440B-DBF3-44DE-A207-6912A0E504CD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5357396" y="1866127"/>
            <a:ext cx="6286500" cy="2057400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F6794CE3-6317-4DA9-9508-347986322D4C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6A974BA-5E0B-41B2-81F2-D7F40D11320F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4F2962B-3CE1-4509-9FEC-0FC6FED18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FEBFC4D4-EDCC-476D-B499-F8BCCD331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060C7F2-B9F2-41C6-A318-45896267FE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96C17E9D-17BD-43C9-88EF-FC4B94A4CD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C1194F0-A48B-4636-A9DE-81342AB82B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259119F-44C1-49B2-BE33-562B0C935C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7AE6DB9-3C64-4F22-B553-39C4BEC615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208551C5-A711-427A-8415-E590E52405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1F546D7-DFE7-408C-930E-ED1A3C3A66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42DD235-4624-4C9A-B79D-6BD3F2A515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7B5D5CE-1D6C-4615-8921-6D12303FBFB5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09:00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14/08/2021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270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0" grpId="0"/>
      <p:bldP spid="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hlinkClick r:id="rId10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81689B1-081D-45B2-A1F4-C3EC9C16365A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D6342-776A-483F-BCA6-ADA4D3E867B6}"/>
                </a:ext>
              </a:extLst>
            </p:cNvPr>
            <p:cNvGrpSpPr/>
            <p:nvPr/>
          </p:nvGrpSpPr>
          <p:grpSpPr>
            <a:xfrm>
              <a:off x="952065" y="601334"/>
              <a:ext cx="3602671" cy="5536220"/>
              <a:chOff x="952065" y="601334"/>
              <a:chExt cx="3602671" cy="553622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99D745A-FCB2-4D58-8381-ECB2BD70E907}"/>
                  </a:ext>
                </a:extLst>
              </p:cNvPr>
              <p:cNvSpPr/>
              <p:nvPr/>
            </p:nvSpPr>
            <p:spPr>
              <a:xfrm>
                <a:off x="952065" y="601334"/>
                <a:ext cx="3602671" cy="5536220"/>
              </a:xfrm>
              <a:prstGeom prst="roundRect">
                <a:avLst>
                  <a:gd name="adj" fmla="val 2080"/>
                </a:avLst>
              </a:prstGeom>
              <a:solidFill>
                <a:srgbClr val="292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7D66F7C-A828-4062-90EF-CA1BD8A79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278" b="83704" l="38646" r="43958">
                            <a14:foregroundMark x1="39063" y1="81481" x2="39063" y2="81481"/>
                            <a14:foregroundMark x1="41302" y1="81574" x2="41302" y2="81574"/>
                            <a14:foregroundMark x1="42448" y1="81574" x2="42448" y2="81574"/>
                            <a14:foregroundMark x1="43802" y1="81852" x2="43802" y2="81852"/>
                            <a14:foregroundMark x1="38646" y1="81389" x2="38646" y2="81389"/>
                            <a14:foregroundMark x1="43958" y1="81481" x2="43958" y2="81481"/>
                          </a14:backgroundRemoval>
                        </a14:imgEffect>
                      </a14:imgLayer>
                    </a14:imgProps>
                  </a:ext>
                </a:extLst>
              </a:blip>
              <a:srcRect l="38410" t="80026" r="55466" b="15819"/>
              <a:stretch/>
            </p:blipFill>
            <p:spPr>
              <a:xfrm>
                <a:off x="2330660" y="2748457"/>
                <a:ext cx="731846" cy="27928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0A2FA-02C9-4E1C-B4DC-678F599FE41F}"/>
                  </a:ext>
                </a:extLst>
              </p:cNvPr>
              <p:cNvSpPr txBox="1"/>
              <p:nvPr/>
            </p:nvSpPr>
            <p:spPr>
              <a:xfrm>
                <a:off x="1850207" y="2278129"/>
                <a:ext cx="1692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7F7F7"/>
                    </a:solidFill>
                  </a:rPr>
                  <a:t>Demo</a:t>
                </a:r>
                <a:endParaRPr lang="vi-VN" sz="2400" b="1" dirty="0">
                  <a:solidFill>
                    <a:srgbClr val="F7F7F7"/>
                  </a:solidFill>
                </a:endParaRP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B2B611D-EB26-473F-8546-FB1DCCC0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1216" y="1039091"/>
              <a:ext cx="1090733" cy="1090733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F7188FF-8B24-4A83-95C7-74B291517F92}"/>
              </a:ext>
            </a:extLst>
          </p:cNvPr>
          <p:cNvSpPr txBox="1"/>
          <p:nvPr/>
        </p:nvSpPr>
        <p:spPr>
          <a:xfrm>
            <a:off x="1219200" y="3205655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Chương trình ipconfig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5E2B6C-8159-45F6-9C9C-A5904BEBB7BE}"/>
              </a:ext>
            </a:extLst>
          </p:cNvPr>
          <p:cNvSpPr txBox="1"/>
          <p:nvPr/>
        </p:nvSpPr>
        <p:spPr>
          <a:xfrm>
            <a:off x="4765288" y="683889"/>
            <a:ext cx="5863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Giao diện chương trình </a:t>
            </a:r>
            <a:r>
              <a:rPr lang="en-US" sz="2000" b="1" dirty="0" err="1">
                <a:solidFill>
                  <a:srgbClr val="F7F7F7"/>
                </a:solidFill>
              </a:rPr>
              <a:t>thoát</a:t>
            </a:r>
            <a:r>
              <a:rPr lang="en-US" sz="2000" b="1" dirty="0">
                <a:solidFill>
                  <a:srgbClr val="F7F7F7"/>
                </a:solidFill>
              </a:rPr>
              <a:t> chương trình</a:t>
            </a:r>
            <a:endParaRPr lang="vi-VN" sz="2000" b="1" dirty="0">
              <a:solidFill>
                <a:srgbClr val="F7F7F7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61E440B-DBF3-44DE-A207-6912A0E504CD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>
          <a:xfrm>
            <a:off x="5357396" y="1866127"/>
            <a:ext cx="6286500" cy="205740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01DF7F87-B820-4EA3-9FC3-3AF88348221B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826E618-FD99-4F99-B436-422646DE0D1B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D2F4018-59EA-4723-B961-BDBD23C57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08BF12A-CE41-43E8-A404-50002A31C2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7F1DE11A-5048-43C0-BE4C-38D4FFBF89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E8B63FA-8D5D-4187-84CC-3D1F7BFFBF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2F87967B-C389-46CB-AC3C-16A7949445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2696DB1-FC83-4264-BFE6-6C0BD0ADC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B14EAA0-CB43-44F3-80F7-329C40CAFB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15FB311B-3CEB-4FEC-82E6-6FC613712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0FCEC818-8B60-4627-8D27-0E5AB2810B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09080EB9-DC0C-4D2E-85D0-6A499BC45E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EB926C2-3348-4991-ADAA-E3C91844FE7C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09:00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14/08/2021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42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57951" y="90454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74650" y="114475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hlinkClick r:id="rId10" action="ppaction://hlinksldjump"/>
            <a:extLst>
              <a:ext uri="{FF2B5EF4-FFF2-40B4-BE49-F238E27FC236}">
                <a16:creationId xmlns:a16="http://schemas.microsoft.com/office/drawing/2014/main" id="{A610C581-F6CE-457B-93D2-961FCDC0E44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276580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1221E33-F95A-42F5-A1BE-535EED751270}"/>
              </a:ext>
            </a:extLst>
          </p:cNvPr>
          <p:cNvSpPr/>
          <p:nvPr/>
        </p:nvSpPr>
        <p:spPr>
          <a:xfrm>
            <a:off x="4658937" y="3458173"/>
            <a:ext cx="7422289" cy="267938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1689B1-081D-45B2-A1F4-C3EC9C16365A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D6342-776A-483F-BCA6-ADA4D3E867B6}"/>
                </a:ext>
              </a:extLst>
            </p:cNvPr>
            <p:cNvGrpSpPr/>
            <p:nvPr/>
          </p:nvGrpSpPr>
          <p:grpSpPr>
            <a:xfrm>
              <a:off x="952065" y="601334"/>
              <a:ext cx="3602671" cy="5536220"/>
              <a:chOff x="952065" y="601334"/>
              <a:chExt cx="3602671" cy="553622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99D745A-FCB2-4D58-8381-ECB2BD70E907}"/>
                  </a:ext>
                </a:extLst>
              </p:cNvPr>
              <p:cNvSpPr/>
              <p:nvPr/>
            </p:nvSpPr>
            <p:spPr>
              <a:xfrm>
                <a:off x="952065" y="601334"/>
                <a:ext cx="3602671" cy="5536220"/>
              </a:xfrm>
              <a:prstGeom prst="roundRect">
                <a:avLst>
                  <a:gd name="adj" fmla="val 2080"/>
                </a:avLst>
              </a:prstGeom>
              <a:solidFill>
                <a:srgbClr val="292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7D66F7C-A828-4062-90EF-CA1BD8A79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80278" b="83704" l="38646" r="43958">
                            <a14:foregroundMark x1="39063" y1="81481" x2="39063" y2="81481"/>
                            <a14:foregroundMark x1="41302" y1="81574" x2="41302" y2="81574"/>
                            <a14:foregroundMark x1="42448" y1="81574" x2="42448" y2="81574"/>
                            <a14:foregroundMark x1="43802" y1="81852" x2="43802" y2="81852"/>
                            <a14:foregroundMark x1="38646" y1="81389" x2="38646" y2="81389"/>
                            <a14:foregroundMark x1="43958" y1="81481" x2="43958" y2="81481"/>
                          </a14:backgroundRemoval>
                        </a14:imgEffect>
                      </a14:imgLayer>
                    </a14:imgProps>
                  </a:ext>
                </a:extLst>
              </a:blip>
              <a:srcRect l="38410" t="80026" r="55466" b="15819"/>
              <a:stretch/>
            </p:blipFill>
            <p:spPr>
              <a:xfrm>
                <a:off x="2330660" y="2748457"/>
                <a:ext cx="731846" cy="27928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0A2FA-02C9-4E1C-B4DC-678F599FE41F}"/>
                  </a:ext>
                </a:extLst>
              </p:cNvPr>
              <p:cNvSpPr txBox="1"/>
              <p:nvPr/>
            </p:nvSpPr>
            <p:spPr>
              <a:xfrm>
                <a:off x="1850207" y="2278129"/>
                <a:ext cx="1692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7F7F7"/>
                    </a:solidFill>
                  </a:rPr>
                  <a:t>Demo</a:t>
                </a:r>
                <a:endParaRPr lang="vi-VN" sz="2400" b="1" dirty="0">
                  <a:solidFill>
                    <a:srgbClr val="F7F7F7"/>
                  </a:solidFill>
                </a:endParaRPr>
              </a:p>
            </p:txBody>
          </p:sp>
        </p:grp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B2B611D-EB26-473F-8546-FB1DCCC02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51216" y="1039091"/>
              <a:ext cx="1090733" cy="1090733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5F7188FF-8B24-4A83-95C7-74B291517F92}"/>
              </a:ext>
            </a:extLst>
          </p:cNvPr>
          <p:cNvSpPr txBox="1"/>
          <p:nvPr/>
        </p:nvSpPr>
        <p:spPr>
          <a:xfrm>
            <a:off x="1219200" y="3205655"/>
            <a:ext cx="28483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Chương trình ipconfig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5E2B6C-8159-45F6-9C9C-A5904BEBB7BE}"/>
              </a:ext>
            </a:extLst>
          </p:cNvPr>
          <p:cNvSpPr txBox="1"/>
          <p:nvPr/>
        </p:nvSpPr>
        <p:spPr>
          <a:xfrm>
            <a:off x="4768115" y="720446"/>
            <a:ext cx="5013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7F7F7"/>
                </a:solidFill>
              </a:rPr>
              <a:t>Thư </a:t>
            </a:r>
            <a:r>
              <a:rPr lang="en-US" sz="2000" b="1" dirty="0" err="1">
                <a:solidFill>
                  <a:srgbClr val="F7F7F7"/>
                </a:solidFill>
              </a:rPr>
              <a:t>viện</a:t>
            </a:r>
            <a:r>
              <a:rPr lang="en-US" sz="2000" b="1" dirty="0">
                <a:solidFill>
                  <a:srgbClr val="F7F7F7"/>
                </a:solidFill>
              </a:rPr>
              <a:t> sử dụng trong chương trình</a:t>
            </a:r>
            <a:endParaRPr lang="vi-VN" sz="2000" b="1" dirty="0">
              <a:solidFill>
                <a:srgbClr val="F7F7F7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8277931-17DD-4E20-A401-D94CDA58DA3E}"/>
              </a:ext>
            </a:extLst>
          </p:cNvPr>
          <p:cNvSpPr txBox="1"/>
          <p:nvPr/>
        </p:nvSpPr>
        <p:spPr>
          <a:xfrm>
            <a:off x="4808544" y="3610626"/>
            <a:ext cx="7320003" cy="248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Thư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viện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iphlpapi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là được sử dụng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bởi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IP Helper và bắt buộc đối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vưới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các chức năng sử dụng đến Ip Helper.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iphlpapi.h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bao gồm các </a:t>
            </a:r>
            <a:r>
              <a:rPr lang="vi-VN" dirty="0" err="1">
                <a:solidFill>
                  <a:schemeClr val="bg1"/>
                </a:solidFill>
                <a:latin typeface="+mj-lt"/>
              </a:rPr>
              <a:t>tệp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 tiêu đề khác có </a:t>
            </a:r>
            <a:r>
              <a:rPr lang="vi-VN" dirty="0" err="1">
                <a:solidFill>
                  <a:schemeClr val="bg1"/>
                </a:solidFill>
                <a:latin typeface="+mj-lt"/>
              </a:rPr>
              <a:t>cấu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+mj-lt"/>
              </a:rPr>
              <a:t>trúc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 và </a:t>
            </a:r>
            <a:r>
              <a:rPr lang="vi-VN" dirty="0" err="1">
                <a:solidFill>
                  <a:schemeClr val="bg1"/>
                </a:solidFill>
                <a:latin typeface="+mj-lt"/>
              </a:rPr>
              <a:t>kiểu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 </a:t>
            </a:r>
            <a:r>
              <a:rPr lang="vi-VN" dirty="0" err="1">
                <a:solidFill>
                  <a:schemeClr val="bg1"/>
                </a:solidFill>
                <a:latin typeface="+mj-lt"/>
              </a:rPr>
              <a:t>liệt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 kê được sử dụng </a:t>
            </a:r>
            <a:r>
              <a:rPr lang="vi-VN" dirty="0" err="1">
                <a:solidFill>
                  <a:schemeClr val="bg1"/>
                </a:solidFill>
                <a:latin typeface="+mj-lt"/>
              </a:rPr>
              <a:t>bởi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 các chức năng của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IP Helper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Winsock cho phép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 tạo Internet nâng cao, </a:t>
            </a:r>
            <a:r>
              <a:rPr lang="vi-VN" dirty="0" err="1">
                <a:solidFill>
                  <a:schemeClr val="bg1"/>
                </a:solidFill>
                <a:latin typeface="+mj-lt"/>
              </a:rPr>
              <a:t>mạng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 nội bộ và các ứng dụng hỗ trợ </a:t>
            </a:r>
            <a:r>
              <a:rPr lang="vi-VN" dirty="0" err="1">
                <a:solidFill>
                  <a:schemeClr val="bg1"/>
                </a:solidFill>
                <a:latin typeface="+mj-lt"/>
              </a:rPr>
              <a:t>mạng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 khác để </a:t>
            </a:r>
            <a:r>
              <a:rPr lang="vi-VN" dirty="0" err="1">
                <a:solidFill>
                  <a:schemeClr val="bg1"/>
                </a:solidFill>
                <a:latin typeface="+mj-lt"/>
              </a:rPr>
              <a:t>truyền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 dữ liệu ứng dụng qua dây, độc lập với giao thức </a:t>
            </a:r>
            <a:r>
              <a:rPr lang="vi-VN" dirty="0" err="1">
                <a:solidFill>
                  <a:schemeClr val="bg1"/>
                </a:solidFill>
                <a:latin typeface="+mj-lt"/>
              </a:rPr>
              <a:t>mạng</a:t>
            </a:r>
            <a:r>
              <a:rPr lang="vi-VN" dirty="0">
                <a:solidFill>
                  <a:schemeClr val="bg1"/>
                </a:solidFill>
                <a:latin typeface="+mj-lt"/>
              </a:rPr>
              <a:t> đang được sử dụng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862CA4-30E2-4A6C-826F-79D9E20714A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r="32939"/>
          <a:stretch/>
        </p:blipFill>
        <p:spPr>
          <a:xfrm>
            <a:off x="4818772" y="1293887"/>
            <a:ext cx="7064166" cy="1378265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87B70C6F-6FC4-4561-ACD6-385D3FE6E3C1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6CD80DF-C73C-4A1F-9830-6DFAB00C6953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B7CCD92-6836-46BB-8B60-D054769E4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0DCC277C-9EE7-4DE0-835A-EA1377B4E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DD17A2A7-AA86-4224-BD9A-0C23E38C0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0D01458-4BC3-4F7D-80D5-6B65EDE1D6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0B47828-38FC-4393-AC64-EAB3B5E407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D62C7BD-E05D-447B-A3FD-78CD9D2D81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83126302-DF62-4974-966F-9D477D349D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3B53C10-C387-4AFC-9B12-66F225E986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4729BAFD-EB40-4609-8A12-033F2998A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F769D7F2-925C-471A-82BF-0DF069EAE6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6E7749D-B34D-4FCA-AA2F-318C7744FA6C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09:00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14/08/2021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371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1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6" grpId="0" animBg="1"/>
      <p:bldP spid="60" grpId="0"/>
      <p:bldP spid="61" grpId="0"/>
      <p:bldP spid="6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0"/>
            <a:ext cx="12191980" cy="6858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776D39A-2659-4411-8F9B-BDFE31ABEB39}"/>
              </a:ext>
            </a:extLst>
          </p:cNvPr>
          <p:cNvSpPr/>
          <p:nvPr/>
        </p:nvSpPr>
        <p:spPr>
          <a:xfrm>
            <a:off x="0" y="-18971"/>
            <a:ext cx="12185428" cy="6281508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FBF83E1-14AE-4C53-886B-52BDA4E51A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32" r="95474" b="87683"/>
          <a:stretch/>
        </p:blipFill>
        <p:spPr>
          <a:xfrm>
            <a:off x="0" y="531464"/>
            <a:ext cx="863970" cy="63203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8FA52A3-1882-4C91-84DB-8A7B76542E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" t="12817" r="95288" b="79431"/>
          <a:stretch/>
        </p:blipFill>
        <p:spPr>
          <a:xfrm>
            <a:off x="133122" y="1175637"/>
            <a:ext cx="668314" cy="6552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C0E2BD1-B9F0-4AB9-BAED-6E6C80A83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51" r="95447" b="72785"/>
          <a:stretch/>
        </p:blipFill>
        <p:spPr>
          <a:xfrm>
            <a:off x="88115" y="1773692"/>
            <a:ext cx="730850" cy="62867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C22988C-6224-445E-9487-60045EEBF5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2" t="28233" r="95322" b="64975"/>
          <a:stretch/>
        </p:blipFill>
        <p:spPr>
          <a:xfrm>
            <a:off x="92608" y="2481192"/>
            <a:ext cx="716228" cy="57488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5FBED35-4FF8-4B67-8D81-4DE5D94735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78963" r="95674" b="13680"/>
          <a:stretch/>
        </p:blipFill>
        <p:spPr>
          <a:xfrm>
            <a:off x="63453" y="4957874"/>
            <a:ext cx="678060" cy="64846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CCFCB67-394E-4B99-B6B6-BAE3B59C83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" t="85981" r="95775" b="6931"/>
          <a:stretch/>
        </p:blipFill>
        <p:spPr>
          <a:xfrm>
            <a:off x="177625" y="5606519"/>
            <a:ext cx="541013" cy="59059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6625CE3-CBEB-45FE-9C1F-E3826490002A}"/>
              </a:ext>
            </a:extLst>
          </p:cNvPr>
          <p:cNvSpPr txBox="1"/>
          <p:nvPr/>
        </p:nvSpPr>
        <p:spPr>
          <a:xfrm>
            <a:off x="3677246" y="80956"/>
            <a:ext cx="271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CCCCCE"/>
                </a:solidFill>
              </a:rPr>
              <a:t>Tên nhóm…</a:t>
            </a:r>
            <a:endParaRPr lang="vi-VN" sz="1400">
              <a:solidFill>
                <a:srgbClr val="CCCCCE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B58E7767-AB90-432F-868C-23CEC6B950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741513" y="60462"/>
            <a:ext cx="349411" cy="319764"/>
          </a:xfrm>
          <a:prstGeom prst="rect">
            <a:avLst/>
          </a:prstGeom>
        </p:spPr>
      </p:pic>
      <p:pic>
        <p:nvPicPr>
          <p:cNvPr id="94" name="Picture 93">
            <a:hlinkClick r:id="rId7" action="ppaction://hlinksldjump"/>
            <a:extLst>
              <a:ext uri="{FF2B5EF4-FFF2-40B4-BE49-F238E27FC236}">
                <a16:creationId xmlns:a16="http://schemas.microsoft.com/office/drawing/2014/main" id="{C01FA645-5636-40B5-B264-8947D042425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AA03AFB-9E95-45E6-846F-3F9BAADDD330}"/>
              </a:ext>
            </a:extLst>
          </p:cNvPr>
          <p:cNvSpPr txBox="1"/>
          <p:nvPr/>
        </p:nvSpPr>
        <p:spPr>
          <a:xfrm>
            <a:off x="1058212" y="84483"/>
            <a:ext cx="1621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bg1"/>
                </a:solidFill>
              </a:rPr>
              <a:t>Nội dung bài học</a:t>
            </a:r>
            <a:endParaRPr lang="vi-VN" sz="1600" b="1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438CCDD3-F7B8-4198-97C6-4BDEA4C61786}"/>
              </a:ext>
            </a:extLst>
          </p:cNvPr>
          <p:cNvGrpSpPr/>
          <p:nvPr/>
        </p:nvGrpSpPr>
        <p:grpSpPr>
          <a:xfrm>
            <a:off x="3677265" y="65568"/>
            <a:ext cx="5309419" cy="338554"/>
            <a:chOff x="3677265" y="65568"/>
            <a:chExt cx="5309419" cy="338554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01923E02-9028-4E92-AE90-B3F0DC93657F}"/>
                </a:ext>
              </a:extLst>
            </p:cNvPr>
            <p:cNvSpPr/>
            <p:nvPr/>
          </p:nvSpPr>
          <p:spPr>
            <a:xfrm>
              <a:off x="3677265" y="65568"/>
              <a:ext cx="5309419" cy="338554"/>
            </a:xfrm>
            <a:prstGeom prst="roundRect">
              <a:avLst>
                <a:gd name="adj" fmla="val 13763"/>
              </a:avLst>
            </a:prstGeom>
            <a:solidFill>
              <a:srgbClr val="272D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37BA1A03-4844-42D4-A761-829BE290DCD5}"/>
                </a:ext>
              </a:extLst>
            </p:cNvPr>
            <p:cNvSpPr/>
            <p:nvPr/>
          </p:nvSpPr>
          <p:spPr>
            <a:xfrm>
              <a:off x="8762342" y="160712"/>
              <a:ext cx="120098" cy="123839"/>
            </a:xfrm>
            <a:prstGeom prst="ellipse">
              <a:avLst/>
            </a:prstGeom>
            <a:noFill/>
            <a:ln w="19050">
              <a:solidFill>
                <a:srgbClr val="ECECE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4967D675-85A2-41F5-95A8-738CC18D47E8}"/>
                </a:ext>
              </a:extLst>
            </p:cNvPr>
            <p:cNvSpPr/>
            <p:nvPr/>
          </p:nvSpPr>
          <p:spPr>
            <a:xfrm rot="19626482">
              <a:off x="8677748" y="260893"/>
              <a:ext cx="107250" cy="45719"/>
            </a:xfrm>
            <a:prstGeom prst="roundRect">
              <a:avLst>
                <a:gd name="adj" fmla="val 50000"/>
              </a:avLst>
            </a:prstGeom>
            <a:solidFill>
              <a:srgbClr val="ECEC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3A6946A3-776A-4644-923A-8FBDE2C98B6D}"/>
              </a:ext>
            </a:extLst>
          </p:cNvPr>
          <p:cNvSpPr/>
          <p:nvPr/>
        </p:nvSpPr>
        <p:spPr>
          <a:xfrm>
            <a:off x="10175238" y="52019"/>
            <a:ext cx="355472" cy="338554"/>
          </a:xfrm>
          <a:prstGeom prst="ellipse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BD07A19-39FB-4F4E-A15E-B7531F675404}"/>
              </a:ext>
            </a:extLst>
          </p:cNvPr>
          <p:cNvSpPr/>
          <p:nvPr/>
        </p:nvSpPr>
        <p:spPr>
          <a:xfrm>
            <a:off x="4642832" y="595463"/>
            <a:ext cx="7416046" cy="276580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01221E33-F95A-42F5-A1BE-535EED751270}"/>
              </a:ext>
            </a:extLst>
          </p:cNvPr>
          <p:cNvSpPr/>
          <p:nvPr/>
        </p:nvSpPr>
        <p:spPr>
          <a:xfrm>
            <a:off x="4658937" y="3458173"/>
            <a:ext cx="7422289" cy="2679381"/>
          </a:xfrm>
          <a:prstGeom prst="roundRect">
            <a:avLst>
              <a:gd name="adj" fmla="val 4056"/>
            </a:avLst>
          </a:prstGeom>
          <a:solidFill>
            <a:srgbClr val="292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0D2504-888B-4FE7-AC99-A92FCA910C0B}"/>
              </a:ext>
            </a:extLst>
          </p:cNvPr>
          <p:cNvGrpSpPr/>
          <p:nvPr/>
        </p:nvGrpSpPr>
        <p:grpSpPr>
          <a:xfrm>
            <a:off x="952065" y="601334"/>
            <a:ext cx="3602671" cy="5536220"/>
            <a:chOff x="952065" y="601334"/>
            <a:chExt cx="3602671" cy="5536220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DD6342-776A-483F-BCA6-ADA4D3E867B6}"/>
                </a:ext>
              </a:extLst>
            </p:cNvPr>
            <p:cNvGrpSpPr/>
            <p:nvPr/>
          </p:nvGrpSpPr>
          <p:grpSpPr>
            <a:xfrm>
              <a:off x="952065" y="601334"/>
              <a:ext cx="3602671" cy="5536220"/>
              <a:chOff x="952065" y="601334"/>
              <a:chExt cx="3602671" cy="553622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A99D745A-FCB2-4D58-8381-ECB2BD70E907}"/>
                  </a:ext>
                </a:extLst>
              </p:cNvPr>
              <p:cNvSpPr/>
              <p:nvPr/>
            </p:nvSpPr>
            <p:spPr>
              <a:xfrm>
                <a:off x="952065" y="601334"/>
                <a:ext cx="3602671" cy="5536220"/>
              </a:xfrm>
              <a:prstGeom prst="roundRect">
                <a:avLst>
                  <a:gd name="adj" fmla="val 2080"/>
                </a:avLst>
              </a:prstGeom>
              <a:solidFill>
                <a:srgbClr val="292B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47D66F7C-A828-4062-90EF-CA1BD8A791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80278" b="83704" l="38646" r="43958">
                            <a14:foregroundMark x1="39063" y1="81481" x2="39063" y2="81481"/>
                            <a14:foregroundMark x1="41302" y1="81574" x2="41302" y2="81574"/>
                            <a14:foregroundMark x1="42448" y1="81574" x2="42448" y2="81574"/>
                            <a14:foregroundMark x1="43802" y1="81852" x2="43802" y2="81852"/>
                            <a14:foregroundMark x1="38646" y1="81389" x2="38646" y2="81389"/>
                            <a14:foregroundMark x1="43958" y1="81481" x2="43958" y2="81481"/>
                          </a14:backgroundRemoval>
                        </a14:imgEffect>
                      </a14:imgLayer>
                    </a14:imgProps>
                  </a:ext>
                </a:extLst>
              </a:blip>
              <a:srcRect l="38410" t="80026" r="55466" b="15819"/>
              <a:stretch/>
            </p:blipFill>
            <p:spPr>
              <a:xfrm>
                <a:off x="2330660" y="2748457"/>
                <a:ext cx="731846" cy="279283"/>
              </a:xfrm>
              <a:prstGeom prst="rect">
                <a:avLst/>
              </a:prstGeom>
            </p:spPr>
          </p:pic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C10A2FA-02C9-4E1C-B4DC-678F599FE41F}"/>
                  </a:ext>
                </a:extLst>
              </p:cNvPr>
              <p:cNvSpPr txBox="1"/>
              <p:nvPr/>
            </p:nvSpPr>
            <p:spPr>
              <a:xfrm>
                <a:off x="1850207" y="2278129"/>
                <a:ext cx="169275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F7F7F7"/>
                    </a:solidFill>
                  </a:rPr>
                  <a:t>Đánh giá </a:t>
                </a:r>
                <a:endParaRPr lang="vi-VN" sz="2400" b="1" dirty="0">
                  <a:solidFill>
                    <a:srgbClr val="F7F7F7"/>
                  </a:solidFill>
                </a:endParaRPr>
              </a:p>
            </p:txBody>
          </p:sp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B441CA5-34F0-41F2-98CE-066E70C5E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254382" y="1163498"/>
              <a:ext cx="884400" cy="821229"/>
            </a:xfrm>
            <a:prstGeom prst="rect">
              <a:avLst/>
            </a:prstGeom>
          </p:spPr>
        </p:pic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4EB5B21-5E33-484B-88F7-AC66E936E1D5}"/>
              </a:ext>
            </a:extLst>
          </p:cNvPr>
          <p:cNvSpPr txBox="1"/>
          <p:nvPr/>
        </p:nvSpPr>
        <p:spPr>
          <a:xfrm>
            <a:off x="4768115" y="720446"/>
            <a:ext cx="7313111" cy="217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err="1">
                <a:solidFill>
                  <a:schemeClr val="bg1"/>
                </a:solidFill>
              </a:rPr>
              <a:t>Ưu</a:t>
            </a:r>
            <a:r>
              <a:rPr lang="en-US" sz="2000" b="1" dirty="0">
                <a:solidFill>
                  <a:schemeClr val="bg1"/>
                </a:solidFill>
              </a:rPr>
              <a:t> điểm: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Chương trình đáp ứng được yêu cầu đề ra về giao diện, cách sử dụng.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Chương trình viết </a:t>
            </a:r>
            <a:r>
              <a:rPr lang="en-US" dirty="0" err="1">
                <a:solidFill>
                  <a:schemeClr val="bg1"/>
                </a:solidFill>
              </a:rPr>
              <a:t>dựa</a:t>
            </a:r>
            <a:r>
              <a:rPr lang="en-US" dirty="0">
                <a:solidFill>
                  <a:schemeClr val="bg1"/>
                </a:solidFill>
              </a:rPr>
              <a:t> theo </a:t>
            </a:r>
            <a:r>
              <a:rPr lang="en-US" dirty="0" err="1">
                <a:solidFill>
                  <a:schemeClr val="bg1"/>
                </a:solidFill>
              </a:rPr>
              <a:t>ngôn</a:t>
            </a:r>
            <a:r>
              <a:rPr lang="en-US" dirty="0">
                <a:solidFill>
                  <a:schemeClr val="bg1"/>
                </a:solidFill>
              </a:rPr>
              <a:t> ngữ C/C++ khá thông dụng và dễ dàng chuyển giao công nghệ và phát triển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Chương trình dễ sử dụng với người dùng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F37A5F-1FC9-4248-9E4A-663C64B0BE09}"/>
              </a:ext>
            </a:extLst>
          </p:cNvPr>
          <p:cNvSpPr txBox="1"/>
          <p:nvPr/>
        </p:nvSpPr>
        <p:spPr>
          <a:xfrm>
            <a:off x="4808544" y="3610626"/>
            <a:ext cx="72503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Nhược</a:t>
            </a:r>
            <a:r>
              <a:rPr lang="en-US" sz="2000" b="1" dirty="0">
                <a:solidFill>
                  <a:schemeClr val="bg1"/>
                </a:solidFill>
              </a:rPr>
              <a:t> điểm:</a:t>
            </a:r>
          </a:p>
          <a:p>
            <a:r>
              <a:rPr lang="en-US" dirty="0">
                <a:solidFill>
                  <a:schemeClr val="bg1"/>
                </a:solidFill>
              </a:rPr>
              <a:t>Hệ thống chỉ đáp ứng được một số nhu cầu của người dùng như truy vấn thông tin mạng, làm mới hoặc giải </a:t>
            </a:r>
            <a:r>
              <a:rPr lang="en-US" dirty="0" err="1">
                <a:solidFill>
                  <a:schemeClr val="bg1"/>
                </a:solidFill>
              </a:rPr>
              <a:t>phóng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địa</a:t>
            </a:r>
            <a:r>
              <a:rPr lang="en-US" dirty="0">
                <a:solidFill>
                  <a:schemeClr val="bg1"/>
                </a:solidFill>
              </a:rPr>
              <a:t> chỉ IPv4. Đối với các tính năng khác chưa thực hiện được </a:t>
            </a:r>
            <a:r>
              <a:rPr lang="en-US" dirty="0" err="1">
                <a:solidFill>
                  <a:schemeClr val="bg1"/>
                </a:solidFill>
              </a:rPr>
              <a:t>ví</a:t>
            </a:r>
            <a:r>
              <a:rPr lang="en-US" dirty="0">
                <a:solidFill>
                  <a:schemeClr val="bg1"/>
                </a:solidFill>
              </a:rPr>
              <a:t> dụ như: </a:t>
            </a:r>
            <a:r>
              <a:rPr lang="en-US" b="1" dirty="0">
                <a:solidFill>
                  <a:schemeClr val="bg1"/>
                </a:solidFill>
              </a:rPr>
              <a:t>ipconfig/</a:t>
            </a:r>
            <a:r>
              <a:rPr lang="en-US" b="1" dirty="0" err="1">
                <a:solidFill>
                  <a:schemeClr val="bg1"/>
                </a:solidFill>
              </a:rPr>
              <a:t>allcompartments</a:t>
            </a:r>
            <a:r>
              <a:rPr lang="en-US" b="1" dirty="0">
                <a:solidFill>
                  <a:schemeClr val="bg1"/>
                </a:solidFill>
              </a:rPr>
              <a:t>, ipconfig/</a:t>
            </a:r>
            <a:r>
              <a:rPr lang="en-US" b="1" dirty="0" err="1">
                <a:solidFill>
                  <a:schemeClr val="bg1"/>
                </a:solidFill>
              </a:rPr>
              <a:t>registerdns</a:t>
            </a:r>
            <a:r>
              <a:rPr lang="en-US" b="1" dirty="0">
                <a:solidFill>
                  <a:schemeClr val="bg1"/>
                </a:solidFill>
              </a:rPr>
              <a:t>, ipconfig/renew6, ipconfig/release6,…</a:t>
            </a:r>
            <a:endParaRPr lang="en-US" dirty="0">
              <a:solidFill>
                <a:schemeClr val="bg1"/>
              </a:solidFill>
            </a:endParaRPr>
          </a:p>
          <a:p>
            <a:br>
              <a:rPr lang="en-US" sz="2000" b="1" dirty="0">
                <a:solidFill>
                  <a:schemeClr val="bg1"/>
                </a:solidFill>
              </a:rPr>
            </a:br>
            <a:endParaRPr lang="vi-VN" sz="2000" b="1" dirty="0">
              <a:solidFill>
                <a:schemeClr val="bg1"/>
              </a:solidFill>
            </a:endParaRPr>
          </a:p>
        </p:txBody>
      </p:sp>
      <p:pic>
        <p:nvPicPr>
          <p:cNvPr id="45" name="Picture 44">
            <a:hlinkClick r:id="rId13" action="ppaction://hlinksldjump"/>
            <a:extLst>
              <a:ext uri="{FF2B5EF4-FFF2-40B4-BE49-F238E27FC236}">
                <a16:creationId xmlns:a16="http://schemas.microsoft.com/office/drawing/2014/main" id="{2E23EE5F-4562-45AD-85F1-18D906714C2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759" t="1213" r="97674" b="95957"/>
          <a:stretch/>
        </p:blipFill>
        <p:spPr>
          <a:xfrm>
            <a:off x="293475" y="42333"/>
            <a:ext cx="314493" cy="319764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803480F9-2046-4112-9462-18349AB3AA0F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E8AD9F4-A20D-4E2C-84BC-E422C9B041F4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5B6E345-B288-4DD5-AD0F-EEC08E421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683B0E52-3044-48B1-9D5C-EFA75CD895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4EE9385C-A41D-44E5-9121-38B5DE617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4C9898A-B721-475A-90CD-F68972A3F0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B35320ED-8621-43C0-9583-9BDFD62D51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197C4E1-D251-48C5-86B9-881AB14368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D71EF6E9-F4AB-44AE-B7D8-A885D9DC5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38327373-2269-4674-9F97-EA8CFAC101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B23E7D72-9EFD-4C72-AA35-B832C072A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0B6A3F70-7E79-474E-A63B-F73B334F92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8CE90CD-0A18-4739-9BC6-5A2A442C88D0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09:00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14/08/2021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836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66" grpId="0" animBg="1"/>
      <p:bldP spid="57" grpId="0"/>
      <p:bldP spid="5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C7EEAC-9BB7-4A7E-8630-7CBB39804DE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39F16C-1EAB-498D-8A58-C75A3E740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5" r="18617"/>
          <a:stretch/>
        </p:blipFill>
        <p:spPr>
          <a:xfrm>
            <a:off x="4987996" y="1838432"/>
            <a:ext cx="2216008" cy="1895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1CB171-975E-4C72-A081-23FC1C46475F}"/>
              </a:ext>
            </a:extLst>
          </p:cNvPr>
          <p:cNvSpPr txBox="1"/>
          <p:nvPr/>
        </p:nvSpPr>
        <p:spPr>
          <a:xfrm>
            <a:off x="3077497" y="3733800"/>
            <a:ext cx="63221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</a:rPr>
              <a:t>THANKS FOR WATCHING!</a:t>
            </a:r>
            <a:endParaRPr lang="vi-VN" sz="4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4763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ody of water with mountains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B9BD10BC-D26A-4A6E-BF90-8FF3675B1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861" b="51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095FFB4-F685-4ED0-853F-F9625180140D}"/>
              </a:ext>
            </a:extLst>
          </p:cNvPr>
          <p:cNvGrpSpPr/>
          <p:nvPr/>
        </p:nvGrpSpPr>
        <p:grpSpPr>
          <a:xfrm>
            <a:off x="0" y="-685800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08D5F4-D0CB-456D-9888-44FDA1578804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FB4E9F-2277-4F12-88B1-1D8CD19009BB}"/>
                </a:ext>
              </a:extLst>
            </p:cNvPr>
            <p:cNvSpPr txBox="1"/>
            <p:nvPr/>
          </p:nvSpPr>
          <p:spPr>
            <a:xfrm>
              <a:off x="3804211" y="706321"/>
              <a:ext cx="458357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>
                  <a:solidFill>
                    <a:schemeClr val="bg1"/>
                  </a:solidFill>
                </a:rPr>
                <a:t>00:00</a:t>
              </a:r>
              <a:endParaRPr lang="vi-VN" sz="8800" b="1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A91BE8-C331-49E3-8760-1B74A3F024DC}"/>
                </a:ext>
              </a:extLst>
            </p:cNvPr>
            <p:cNvSpPr txBox="1"/>
            <p:nvPr/>
          </p:nvSpPr>
          <p:spPr>
            <a:xfrm>
              <a:off x="4409952" y="1983594"/>
              <a:ext cx="3372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Chủ nhật, ngày 8 tháng 8</a:t>
              </a:r>
              <a:endParaRPr lang="vi-VN" sz="1600" b="1">
                <a:solidFill>
                  <a:schemeClr val="bg1"/>
                </a:solidFill>
              </a:endParaRPr>
            </a:p>
          </p:txBody>
        </p:sp>
        <p:pic>
          <p:nvPicPr>
            <p:cNvPr id="14" name="Picture 13" descr="A body of water with mountains in the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8E879A97-8F89-429E-B945-3B35A6D355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620" t="91501" r="2541" b="1489"/>
            <a:stretch/>
          </p:blipFill>
          <p:spPr>
            <a:xfrm>
              <a:off x="10741307" y="6235029"/>
              <a:ext cx="1034346" cy="513870"/>
            </a:xfrm>
            <a:prstGeom prst="rect">
              <a:avLst/>
            </a:prstGeom>
          </p:spPr>
        </p:pic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9BAB6B02-B707-4843-8205-06F6DC110141}"/>
              </a:ext>
            </a:extLst>
          </p:cNvPr>
          <p:cNvSpPr/>
          <p:nvPr/>
        </p:nvSpPr>
        <p:spPr>
          <a:xfrm>
            <a:off x="4942289" y="780541"/>
            <a:ext cx="2307422" cy="2156622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4BEEC-0E0F-452F-BEDA-A39333D9E26E}"/>
              </a:ext>
            </a:extLst>
          </p:cNvPr>
          <p:cNvSpPr txBox="1"/>
          <p:nvPr/>
        </p:nvSpPr>
        <p:spPr>
          <a:xfrm>
            <a:off x="4409951" y="2907828"/>
            <a:ext cx="3372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Shark House</a:t>
            </a:r>
            <a:endParaRPr lang="vi-VN" sz="4000" b="1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767C61A-F3FF-40E8-9719-F1E3D337F770}"/>
              </a:ext>
            </a:extLst>
          </p:cNvPr>
          <p:cNvSpPr/>
          <p:nvPr/>
        </p:nvSpPr>
        <p:spPr>
          <a:xfrm>
            <a:off x="4045525" y="3899572"/>
            <a:ext cx="4100945" cy="504179"/>
          </a:xfrm>
          <a:prstGeom prst="roundRect">
            <a:avLst>
              <a:gd name="adj" fmla="val 9887"/>
            </a:avLst>
          </a:prstGeom>
          <a:solidFill>
            <a:schemeClr val="tx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CB60DE-9A56-420C-AEC9-A203E7EDD9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2875" t="85895" r="72998" b="8180"/>
          <a:stretch/>
        </p:blipFill>
        <p:spPr>
          <a:xfrm>
            <a:off x="9245412" y="6275670"/>
            <a:ext cx="732502" cy="3197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54ABA79-BEDB-4AED-8361-EC2A160D86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79501" t="84006" r="5020" b="8276"/>
          <a:stretch/>
        </p:blipFill>
        <p:spPr>
          <a:xfrm>
            <a:off x="11301572" y="6235028"/>
            <a:ext cx="406601" cy="3604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6F6AF-0130-45F2-BFEF-61CD7B51F6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56293" t="83957" r="29933" b="7472"/>
          <a:stretch/>
        </p:blipFill>
        <p:spPr>
          <a:xfrm>
            <a:off x="10741307" y="6235338"/>
            <a:ext cx="327483" cy="36228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F417DE-CF7A-43A7-AA8A-93B374FB92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1839" b="92799" l="9259" r="89936">
                        <a14:foregroundMark x1="16828" y1="89266" x2="16828" y2="89266"/>
                        <a14:foregroundMark x1="17150" y1="88587" x2="17150" y2="88587"/>
                        <a14:foregroundMark x1="20048" y1="88225" x2="20048" y2="88225"/>
                        <a14:foregroundMark x1="15056" y1="89674" x2="15056" y2="89674"/>
                        <a14:foregroundMark x1="9259" y1="89040" x2="9259" y2="89040"/>
                        <a14:foregroundMark x1="39372" y1="90036" x2="39372" y2="90036"/>
                        <a14:foregroundMark x1="84863" y1="88089" x2="84863" y2="88089"/>
                        <a14:foregroundMark x1="88003" y1="86277" x2="88003" y2="86277"/>
                      </a14:backgroundRemoval>
                    </a14:imgEffect>
                  </a14:imgLayer>
                </a14:imgProps>
              </a:ext>
            </a:extLst>
          </a:blip>
          <a:srcRect l="31528" t="84257" r="53153" b="6900"/>
          <a:stretch/>
        </p:blipFill>
        <p:spPr>
          <a:xfrm>
            <a:off x="10061153" y="6195135"/>
            <a:ext cx="480791" cy="493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B104B0-8CDC-486C-A58B-E6E07D480461}"/>
              </a:ext>
            </a:extLst>
          </p:cNvPr>
          <p:cNvSpPr txBox="1"/>
          <p:nvPr/>
        </p:nvSpPr>
        <p:spPr>
          <a:xfrm>
            <a:off x="4221126" y="3987209"/>
            <a:ext cx="3560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0" i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••••••••••••••••••••••</a:t>
            </a:r>
            <a:endParaRPr lang="vi-VN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E21C29-BBFE-4A16-855B-DF043D4511F0}"/>
              </a:ext>
            </a:extLst>
          </p:cNvPr>
          <p:cNvSpPr txBox="1"/>
          <p:nvPr/>
        </p:nvSpPr>
        <p:spPr>
          <a:xfrm>
            <a:off x="2967526" y="3202379"/>
            <a:ext cx="6256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Đồ án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Tìm hiểu </a:t>
            </a:r>
            <a:r>
              <a:rPr lang="en-US" sz="2800" b="1" dirty="0" err="1">
                <a:solidFill>
                  <a:schemeClr val="bg1"/>
                </a:solidFill>
              </a:rPr>
              <a:t>hiểu</a:t>
            </a:r>
            <a:r>
              <a:rPr lang="en-US" sz="2800" b="1" dirty="0">
                <a:solidFill>
                  <a:schemeClr val="bg1"/>
                </a:solidFill>
              </a:rPr>
              <a:t> IP Helper và xây dựng chương trình my_ipconfig</a:t>
            </a:r>
            <a:endParaRPr lang="vi-VN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48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81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81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81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 animBg="1"/>
      <p:bldP spid="6" grpId="0" build="allAtOnce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24685"/>
            <a:ext cx="12191980" cy="688268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82FCA52-6F2C-43D7-90B2-9F0E9E0865F4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4038A1-050F-440D-9608-E930219A5E6E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1A3363-04AB-49CB-ADD5-88B6E274A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660DBC-7602-4D1F-8DA0-A8627A3D9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CC4E14-1117-445F-AFFD-74923BF91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656A51-62DB-4323-9FE3-54F6943DE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F80983-9C9B-452C-A29B-C9EE18122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28FA9B-AB23-4D5A-ABC0-7AF684A51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909E60-180A-4403-AE24-952AFE8D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D7090A-5DD5-4321-84CF-F8A0EA4E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0733A3-01D9-4F18-9766-998D96280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9AC425-45B1-4899-93F8-69919F896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0E13F-7B8D-4560-AE8A-3B3B6BA28E29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>
                  <a:solidFill>
                    <a:schemeClr val="bg1"/>
                  </a:solidFill>
                </a:rPr>
                <a:t>00:00</a:t>
              </a:r>
            </a:p>
            <a:p>
              <a:pPr algn="r"/>
              <a:r>
                <a:rPr lang="en-US" sz="1100">
                  <a:solidFill>
                    <a:schemeClr val="bg1"/>
                  </a:solidFill>
                </a:rPr>
                <a:t>08/08/2021</a:t>
              </a:r>
              <a:endParaRPr lang="vi-VN" sz="110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CD9B3-B27C-4ED6-9088-5AE8941997DF}"/>
              </a:ext>
            </a:extLst>
          </p:cNvPr>
          <p:cNvGrpSpPr/>
          <p:nvPr/>
        </p:nvGrpSpPr>
        <p:grpSpPr>
          <a:xfrm>
            <a:off x="-74866" y="74543"/>
            <a:ext cx="1228884" cy="881252"/>
            <a:chOff x="-74866" y="74543"/>
            <a:chExt cx="1228884" cy="8812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56CA8B-CD7B-465F-B197-9CAB55A2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20FF6-D4CB-425C-84BF-ED019BFC84DD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Shark house</a:t>
              </a:r>
              <a:endParaRPr lang="vi-V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6BBEDD-2A68-4F17-B75C-10D6D65A496D}"/>
              </a:ext>
            </a:extLst>
          </p:cNvPr>
          <p:cNvGrpSpPr/>
          <p:nvPr/>
        </p:nvGrpSpPr>
        <p:grpSpPr>
          <a:xfrm>
            <a:off x="-85482" y="1193700"/>
            <a:ext cx="1228884" cy="1035213"/>
            <a:chOff x="-69793" y="990686"/>
            <a:chExt cx="1228884" cy="103521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5C278C-564F-4B43-97CC-04C7771B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53CB5-3A49-4CBE-9DEF-B91B65C31F01}"/>
                </a:ext>
              </a:extLst>
            </p:cNvPr>
            <p:cNvSpPr txBox="1"/>
            <p:nvPr/>
          </p:nvSpPr>
          <p:spPr>
            <a:xfrm>
              <a:off x="-69793" y="1687345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PC này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6FA0FD-8BF2-463F-A962-E2C73E97559C}"/>
              </a:ext>
            </a:extLst>
          </p:cNvPr>
          <p:cNvGrpSpPr/>
          <p:nvPr/>
        </p:nvGrpSpPr>
        <p:grpSpPr>
          <a:xfrm>
            <a:off x="-85482" y="2323545"/>
            <a:ext cx="1228884" cy="1197052"/>
            <a:chOff x="-85482" y="2231948"/>
            <a:chExt cx="1228884" cy="11970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A0C56-77A6-48D5-90CD-DE7FAE5E3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805C6A-64CD-493A-AE41-61D3DFB19CC6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Thùng rác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2409C-5C83-4D42-9C0C-3A0588079ABD}"/>
              </a:ext>
            </a:extLst>
          </p:cNvPr>
          <p:cNvGrpSpPr/>
          <p:nvPr/>
        </p:nvGrpSpPr>
        <p:grpSpPr>
          <a:xfrm>
            <a:off x="-96781" y="3563028"/>
            <a:ext cx="1228884" cy="1144777"/>
            <a:chOff x="-135894" y="3517549"/>
            <a:chExt cx="1228884" cy="11447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3506E-BB1D-45A5-AEBD-3F367E1B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0FCC3-EC0E-4641-81A9-037628DCDA92}"/>
                </a:ext>
              </a:extLst>
            </p:cNvPr>
            <p:cNvSpPr txBox="1"/>
            <p:nvPr/>
          </p:nvSpPr>
          <p:spPr>
            <a:xfrm>
              <a:off x="-135894" y="4323772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Mạng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F88BE6-8676-46C1-965A-2B85CABDAD40}"/>
              </a:ext>
            </a:extLst>
          </p:cNvPr>
          <p:cNvGrpSpPr/>
          <p:nvPr/>
        </p:nvGrpSpPr>
        <p:grpSpPr>
          <a:xfrm>
            <a:off x="-56130" y="4728467"/>
            <a:ext cx="1228884" cy="1417101"/>
            <a:chOff x="-74866" y="4719589"/>
            <a:chExt cx="1228884" cy="14171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304DC3-6AB2-4FB9-B041-4898064BD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A8473D-A35A-49C2-9767-975CD1655315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Panel điều </a:t>
              </a:r>
              <a:r>
                <a:rPr lang="en-US" sz="1600" dirty="0" err="1">
                  <a:solidFill>
                    <a:schemeClr val="bg1"/>
                  </a:solidFill>
                </a:rPr>
                <a:t>khiển</a:t>
              </a:r>
              <a:endParaRPr lang="vi-VN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E4E8F-0EDE-4C69-B257-72E08E219296}"/>
              </a:ext>
            </a:extLst>
          </p:cNvPr>
          <p:cNvGrpSpPr/>
          <p:nvPr/>
        </p:nvGrpSpPr>
        <p:grpSpPr>
          <a:xfrm>
            <a:off x="1132103" y="2627"/>
            <a:ext cx="1228884" cy="1213773"/>
            <a:chOff x="992163" y="8905"/>
            <a:chExt cx="1228884" cy="1213773"/>
          </a:xfrm>
        </p:grpSpPr>
        <p:pic>
          <p:nvPicPr>
            <p:cNvPr id="44" name="Picture 43">
              <a:hlinkClick r:id="rId23" action="ppaction://hlinksldjump"/>
              <a:extLst>
                <a:ext uri="{FF2B5EF4-FFF2-40B4-BE49-F238E27FC236}">
                  <a16:creationId xmlns:a16="http://schemas.microsoft.com/office/drawing/2014/main" id="{0ACA6E47-4CD8-4524-87C8-05CDA23B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/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4F5FD5-C1F1-4F26-91D1-163F8644AE88}"/>
                </a:ext>
              </a:extLst>
            </p:cNvPr>
            <p:cNvSpPr txBox="1"/>
            <p:nvPr/>
          </p:nvSpPr>
          <p:spPr>
            <a:xfrm>
              <a:off x="992163" y="637903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Thành viên trong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B1FA03-69DC-4965-A2E6-4F5B59569017}"/>
              </a:ext>
            </a:extLst>
          </p:cNvPr>
          <p:cNvGrpSpPr/>
          <p:nvPr/>
        </p:nvGrpSpPr>
        <p:grpSpPr>
          <a:xfrm>
            <a:off x="1086718" y="1213294"/>
            <a:ext cx="1228884" cy="1293865"/>
            <a:chOff x="1086718" y="1213294"/>
            <a:chExt cx="1228884" cy="1293865"/>
          </a:xfrm>
        </p:grpSpPr>
        <p:pic>
          <p:nvPicPr>
            <p:cNvPr id="48" name="Picture 47">
              <a:hlinkClick r:id="rId26" action="ppaction://hlinksldjump"/>
              <a:extLst>
                <a:ext uri="{FF2B5EF4-FFF2-40B4-BE49-F238E27FC236}">
                  <a16:creationId xmlns:a16="http://schemas.microsoft.com/office/drawing/2014/main" id="{F5FF85D7-4C6E-429E-86EF-AA9BD5292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8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CF05E-2D02-4ECE-BCBC-5DE590EC6672}"/>
                </a:ext>
              </a:extLst>
            </p:cNvPr>
            <p:cNvSpPr txBox="1"/>
            <p:nvPr/>
          </p:nvSpPr>
          <p:spPr>
            <a:xfrm>
              <a:off x="1086718" y="1922384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Nội dung báo cáo</a:t>
              </a:r>
              <a:endParaRPr lang="vi-VN" sz="1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492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1"/>
            <a:ext cx="12191980" cy="6839211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82FCA52-6F2C-43D7-90B2-9F0E9E0865F4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4038A1-050F-440D-9608-E930219A5E6E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1A3363-04AB-49CB-ADD5-88B6E274A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3660DBC-7602-4D1F-8DA0-A8627A3D9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6CC4E14-1117-445F-AFFD-74923BF91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0656A51-62DB-4323-9FE3-54F6943DE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4F80983-9C9B-452C-A29B-C9EE181220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428FA9B-AB23-4D5A-ABC0-7AF684A51E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2909E60-180A-4403-AE24-952AFE8D11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ED7090A-5DD5-4321-84CF-F8A0EA4E9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F0733A3-01D9-4F18-9766-998D96280F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9AC425-45B1-4899-93F8-69919F896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40E13F-7B8D-4560-AE8A-3B3B6BA28E29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09:00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14/08/2021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CD9B3-B27C-4ED6-9088-5AE8941997DF}"/>
              </a:ext>
            </a:extLst>
          </p:cNvPr>
          <p:cNvGrpSpPr/>
          <p:nvPr/>
        </p:nvGrpSpPr>
        <p:grpSpPr>
          <a:xfrm>
            <a:off x="-74866" y="74543"/>
            <a:ext cx="1228884" cy="881252"/>
            <a:chOff x="-74866" y="74543"/>
            <a:chExt cx="1228884" cy="8812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56CA8B-CD7B-465F-B197-9CAB55A2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20FF6-D4CB-425C-84BF-ED019BFC84DD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Tên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6BBEDD-2A68-4F17-B75C-10D6D65A496D}"/>
              </a:ext>
            </a:extLst>
          </p:cNvPr>
          <p:cNvGrpSpPr/>
          <p:nvPr/>
        </p:nvGrpSpPr>
        <p:grpSpPr>
          <a:xfrm>
            <a:off x="-85482" y="1193700"/>
            <a:ext cx="1228884" cy="1035213"/>
            <a:chOff x="-69793" y="990686"/>
            <a:chExt cx="1228884" cy="103521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5C278C-564F-4B43-97CC-04C7771B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53CB5-3A49-4CBE-9DEF-B91B65C31F01}"/>
                </a:ext>
              </a:extLst>
            </p:cNvPr>
            <p:cNvSpPr txBox="1"/>
            <p:nvPr/>
          </p:nvSpPr>
          <p:spPr>
            <a:xfrm>
              <a:off x="-69793" y="1687345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PC này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6FA0FD-8BF2-463F-A962-E2C73E97559C}"/>
              </a:ext>
            </a:extLst>
          </p:cNvPr>
          <p:cNvGrpSpPr/>
          <p:nvPr/>
        </p:nvGrpSpPr>
        <p:grpSpPr>
          <a:xfrm>
            <a:off x="-85482" y="2323545"/>
            <a:ext cx="1228884" cy="1197052"/>
            <a:chOff x="-85482" y="2231948"/>
            <a:chExt cx="1228884" cy="11970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A0C56-77A6-48D5-90CD-DE7FAE5E3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805C6A-64CD-493A-AE41-61D3DFB19CC6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Thùng rác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2409C-5C83-4D42-9C0C-3A0588079ABD}"/>
              </a:ext>
            </a:extLst>
          </p:cNvPr>
          <p:cNvGrpSpPr/>
          <p:nvPr/>
        </p:nvGrpSpPr>
        <p:grpSpPr>
          <a:xfrm>
            <a:off x="-96781" y="3563028"/>
            <a:ext cx="1228884" cy="1144777"/>
            <a:chOff x="-135894" y="3517549"/>
            <a:chExt cx="1228884" cy="11447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3506E-BB1D-45A5-AEBD-3F367E1B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0FCC3-EC0E-4641-81A9-037628DCDA92}"/>
                </a:ext>
              </a:extLst>
            </p:cNvPr>
            <p:cNvSpPr txBox="1"/>
            <p:nvPr/>
          </p:nvSpPr>
          <p:spPr>
            <a:xfrm>
              <a:off x="-135894" y="4323772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Mạng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F88BE6-8676-46C1-965A-2B85CABDAD40}"/>
              </a:ext>
            </a:extLst>
          </p:cNvPr>
          <p:cNvGrpSpPr/>
          <p:nvPr/>
        </p:nvGrpSpPr>
        <p:grpSpPr>
          <a:xfrm>
            <a:off x="-56130" y="4728467"/>
            <a:ext cx="1228884" cy="1417101"/>
            <a:chOff x="-74866" y="4719589"/>
            <a:chExt cx="1228884" cy="14171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304DC3-6AB2-4FB9-B041-4898064BD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A8473D-A35A-49C2-9767-975CD1655315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Panel điều khiển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E4E8F-0EDE-4C69-B257-72E08E219296}"/>
              </a:ext>
            </a:extLst>
          </p:cNvPr>
          <p:cNvGrpSpPr/>
          <p:nvPr/>
        </p:nvGrpSpPr>
        <p:grpSpPr>
          <a:xfrm>
            <a:off x="1132103" y="2627"/>
            <a:ext cx="1228884" cy="1213773"/>
            <a:chOff x="992163" y="8905"/>
            <a:chExt cx="1228884" cy="121377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ACA6E47-4CD8-4524-87C8-05CDA23B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/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4F5FD5-C1F1-4F26-91D1-163F8644AE88}"/>
                </a:ext>
              </a:extLst>
            </p:cNvPr>
            <p:cNvSpPr txBox="1"/>
            <p:nvPr/>
          </p:nvSpPr>
          <p:spPr>
            <a:xfrm>
              <a:off x="992163" y="637903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Thành viên trong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B1FA03-69DC-4965-A2E6-4F5B59569017}"/>
              </a:ext>
            </a:extLst>
          </p:cNvPr>
          <p:cNvGrpSpPr/>
          <p:nvPr/>
        </p:nvGrpSpPr>
        <p:grpSpPr>
          <a:xfrm>
            <a:off x="1086718" y="1213294"/>
            <a:ext cx="1228884" cy="1293865"/>
            <a:chOff x="1086718" y="1213294"/>
            <a:chExt cx="1228884" cy="129386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FF85D7-4C6E-429E-86EF-AA9BD5292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CF05E-2D02-4ECE-BCBC-5DE590EC6672}"/>
                </a:ext>
              </a:extLst>
            </p:cNvPr>
            <p:cNvSpPr txBox="1"/>
            <p:nvPr/>
          </p:nvSpPr>
          <p:spPr>
            <a:xfrm>
              <a:off x="1086718" y="1922384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Nội dung bài học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465168D-E54C-45A1-9CE0-336362553B48}"/>
              </a:ext>
            </a:extLst>
          </p:cNvPr>
          <p:cNvGrpSpPr/>
          <p:nvPr/>
        </p:nvGrpSpPr>
        <p:grpSpPr>
          <a:xfrm>
            <a:off x="1086718" y="2528849"/>
            <a:ext cx="1228884" cy="1017711"/>
            <a:chOff x="1077231" y="3710756"/>
            <a:chExt cx="1228884" cy="101771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9AC6852-8490-459D-913F-7D3752520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/>
            <a:srcRect l="12824" t="11242" r="77437" b="72140"/>
            <a:stretch/>
          </p:blipFill>
          <p:spPr>
            <a:xfrm>
              <a:off x="1364388" y="3710756"/>
              <a:ext cx="673544" cy="64644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04C3E6-7172-435C-86F9-34BBF829B373}"/>
                </a:ext>
              </a:extLst>
            </p:cNvPr>
            <p:cNvSpPr txBox="1"/>
            <p:nvPr/>
          </p:nvSpPr>
          <p:spPr>
            <a:xfrm>
              <a:off x="1077231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Kết luận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51FB6B-0467-4A23-B3B0-A5383E40D1E0}"/>
              </a:ext>
            </a:extLst>
          </p:cNvPr>
          <p:cNvGrpSpPr/>
          <p:nvPr/>
        </p:nvGrpSpPr>
        <p:grpSpPr>
          <a:xfrm>
            <a:off x="1113089" y="3695655"/>
            <a:ext cx="1228884" cy="1032812"/>
            <a:chOff x="1113089" y="3695655"/>
            <a:chExt cx="1228884" cy="1032812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E4C8C7C-34ED-4A04-80F2-37B333C14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/>
            <a:srcRect l="12914" t="10986" r="77500" b="71970"/>
            <a:stretch/>
          </p:blipFill>
          <p:spPr>
            <a:xfrm>
              <a:off x="1390759" y="3695655"/>
              <a:ext cx="673544" cy="67359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DADBBC-FB49-4A4A-9A61-43822DDECECD}"/>
                </a:ext>
              </a:extLst>
            </p:cNvPr>
            <p:cNvSpPr txBox="1"/>
            <p:nvPr/>
          </p:nvSpPr>
          <p:spPr>
            <a:xfrm>
              <a:off x="1113089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Tổng kết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2A0AE6-5BF0-4BDB-8B07-16B29A4B63A7}"/>
              </a:ext>
            </a:extLst>
          </p:cNvPr>
          <p:cNvSpPr/>
          <p:nvPr/>
        </p:nvSpPr>
        <p:spPr>
          <a:xfrm>
            <a:off x="0" y="-12140"/>
            <a:ext cx="12192000" cy="629381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D5E8806-C58A-47D4-9C84-03DB515EB153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C0BE4CD-E49A-43C3-92EA-4ED362B0F9CA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43647" t="37719" r="43551" b="42112"/>
          <a:stretch/>
        </p:blipFill>
        <p:spPr>
          <a:xfrm>
            <a:off x="5357396" y="1890359"/>
            <a:ext cx="2078982" cy="184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1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1"/>
            <a:ext cx="12191980" cy="683921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CD9B3-B27C-4ED6-9088-5AE8941997DF}"/>
              </a:ext>
            </a:extLst>
          </p:cNvPr>
          <p:cNvGrpSpPr/>
          <p:nvPr/>
        </p:nvGrpSpPr>
        <p:grpSpPr>
          <a:xfrm>
            <a:off x="-74866" y="74543"/>
            <a:ext cx="1228884" cy="881252"/>
            <a:chOff x="-74866" y="74543"/>
            <a:chExt cx="1228884" cy="8812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56CA8B-CD7B-465F-B197-9CAB55A2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20FF6-D4CB-425C-84BF-ED019BFC84DD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Tên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6BBEDD-2A68-4F17-B75C-10D6D65A496D}"/>
              </a:ext>
            </a:extLst>
          </p:cNvPr>
          <p:cNvGrpSpPr/>
          <p:nvPr/>
        </p:nvGrpSpPr>
        <p:grpSpPr>
          <a:xfrm>
            <a:off x="-85482" y="1193700"/>
            <a:ext cx="1228884" cy="1035213"/>
            <a:chOff x="-69793" y="990686"/>
            <a:chExt cx="1228884" cy="103521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5C278C-564F-4B43-97CC-04C7771B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53CB5-3A49-4CBE-9DEF-B91B65C31F01}"/>
                </a:ext>
              </a:extLst>
            </p:cNvPr>
            <p:cNvSpPr txBox="1"/>
            <p:nvPr/>
          </p:nvSpPr>
          <p:spPr>
            <a:xfrm>
              <a:off x="-69793" y="1687345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PC này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6FA0FD-8BF2-463F-A962-E2C73E97559C}"/>
              </a:ext>
            </a:extLst>
          </p:cNvPr>
          <p:cNvGrpSpPr/>
          <p:nvPr/>
        </p:nvGrpSpPr>
        <p:grpSpPr>
          <a:xfrm>
            <a:off x="-85482" y="2323545"/>
            <a:ext cx="1228884" cy="1197052"/>
            <a:chOff x="-85482" y="2231948"/>
            <a:chExt cx="1228884" cy="11970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A0C56-77A6-48D5-90CD-DE7FAE5E3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805C6A-64CD-493A-AE41-61D3DFB19CC6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Thùng rác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2409C-5C83-4D42-9C0C-3A0588079ABD}"/>
              </a:ext>
            </a:extLst>
          </p:cNvPr>
          <p:cNvGrpSpPr/>
          <p:nvPr/>
        </p:nvGrpSpPr>
        <p:grpSpPr>
          <a:xfrm>
            <a:off x="-96781" y="3563028"/>
            <a:ext cx="1228884" cy="1144777"/>
            <a:chOff x="-135894" y="3517549"/>
            <a:chExt cx="1228884" cy="11447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3506E-BB1D-45A5-AEBD-3F367E1B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0FCC3-EC0E-4641-81A9-037628DCDA92}"/>
                </a:ext>
              </a:extLst>
            </p:cNvPr>
            <p:cNvSpPr txBox="1"/>
            <p:nvPr/>
          </p:nvSpPr>
          <p:spPr>
            <a:xfrm>
              <a:off x="-135894" y="4323772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Mạng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F88BE6-8676-46C1-965A-2B85CABDAD40}"/>
              </a:ext>
            </a:extLst>
          </p:cNvPr>
          <p:cNvGrpSpPr/>
          <p:nvPr/>
        </p:nvGrpSpPr>
        <p:grpSpPr>
          <a:xfrm>
            <a:off x="-56130" y="4728467"/>
            <a:ext cx="1228884" cy="1417101"/>
            <a:chOff x="-74866" y="4719589"/>
            <a:chExt cx="1228884" cy="14171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304DC3-6AB2-4FB9-B041-4898064BD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A8473D-A35A-49C2-9767-975CD1655315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Panel điều khiển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E4E8F-0EDE-4C69-B257-72E08E219296}"/>
              </a:ext>
            </a:extLst>
          </p:cNvPr>
          <p:cNvGrpSpPr/>
          <p:nvPr/>
        </p:nvGrpSpPr>
        <p:grpSpPr>
          <a:xfrm>
            <a:off x="1132103" y="2627"/>
            <a:ext cx="1228884" cy="1213773"/>
            <a:chOff x="992163" y="8905"/>
            <a:chExt cx="1228884" cy="121377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ACA6E47-4CD8-4524-87C8-05CDA23B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/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4F5FD5-C1F1-4F26-91D1-163F8644AE88}"/>
                </a:ext>
              </a:extLst>
            </p:cNvPr>
            <p:cNvSpPr txBox="1"/>
            <p:nvPr/>
          </p:nvSpPr>
          <p:spPr>
            <a:xfrm>
              <a:off x="992163" y="637903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Thành viên trong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B1FA03-69DC-4965-A2E6-4F5B59569017}"/>
              </a:ext>
            </a:extLst>
          </p:cNvPr>
          <p:cNvGrpSpPr/>
          <p:nvPr/>
        </p:nvGrpSpPr>
        <p:grpSpPr>
          <a:xfrm>
            <a:off x="1086718" y="1213294"/>
            <a:ext cx="1228884" cy="1293865"/>
            <a:chOff x="1086718" y="1213294"/>
            <a:chExt cx="1228884" cy="129386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FF85D7-4C6E-429E-86EF-AA9BD5292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CF05E-2D02-4ECE-BCBC-5DE590EC6672}"/>
                </a:ext>
              </a:extLst>
            </p:cNvPr>
            <p:cNvSpPr txBox="1"/>
            <p:nvPr/>
          </p:nvSpPr>
          <p:spPr>
            <a:xfrm>
              <a:off x="1086718" y="1922384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Nội dung bài học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465168D-E54C-45A1-9CE0-336362553B48}"/>
              </a:ext>
            </a:extLst>
          </p:cNvPr>
          <p:cNvGrpSpPr/>
          <p:nvPr/>
        </p:nvGrpSpPr>
        <p:grpSpPr>
          <a:xfrm>
            <a:off x="1086718" y="2528849"/>
            <a:ext cx="1228884" cy="1017711"/>
            <a:chOff x="1077231" y="3710756"/>
            <a:chExt cx="1228884" cy="101771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9AC6852-8490-459D-913F-7D3752520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12824" t="11242" r="77437" b="72140"/>
            <a:stretch/>
          </p:blipFill>
          <p:spPr>
            <a:xfrm>
              <a:off x="1364388" y="3710756"/>
              <a:ext cx="673544" cy="64644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04C3E6-7172-435C-86F9-34BBF829B373}"/>
                </a:ext>
              </a:extLst>
            </p:cNvPr>
            <p:cNvSpPr txBox="1"/>
            <p:nvPr/>
          </p:nvSpPr>
          <p:spPr>
            <a:xfrm>
              <a:off x="1077231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Kết luận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51FB6B-0467-4A23-B3B0-A5383E40D1E0}"/>
              </a:ext>
            </a:extLst>
          </p:cNvPr>
          <p:cNvGrpSpPr/>
          <p:nvPr/>
        </p:nvGrpSpPr>
        <p:grpSpPr>
          <a:xfrm>
            <a:off x="1113089" y="3695655"/>
            <a:ext cx="1228884" cy="1032812"/>
            <a:chOff x="1113089" y="3695655"/>
            <a:chExt cx="1228884" cy="1032812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E4C8C7C-34ED-4A04-80F2-37B333C14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12914" t="10986" r="77500" b="71970"/>
            <a:stretch/>
          </p:blipFill>
          <p:spPr>
            <a:xfrm>
              <a:off x="1390759" y="3695655"/>
              <a:ext cx="673544" cy="67359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DADBBC-FB49-4A4A-9A61-43822DDECECD}"/>
                </a:ext>
              </a:extLst>
            </p:cNvPr>
            <p:cNvSpPr txBox="1"/>
            <p:nvPr/>
          </p:nvSpPr>
          <p:spPr>
            <a:xfrm>
              <a:off x="1113089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Tổng kết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2A0AE6-5BF0-4BDB-8B07-16B29A4B63A7}"/>
              </a:ext>
            </a:extLst>
          </p:cNvPr>
          <p:cNvSpPr/>
          <p:nvPr/>
        </p:nvSpPr>
        <p:spPr>
          <a:xfrm>
            <a:off x="0" y="-12140"/>
            <a:ext cx="12192000" cy="6293819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27D7091-1590-47E4-A0DD-12DD9CC8E4B9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3647" t="37719" r="43551" b="42112"/>
          <a:stretch/>
        </p:blipFill>
        <p:spPr>
          <a:xfrm>
            <a:off x="5346622" y="1213294"/>
            <a:ext cx="2078982" cy="18424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D5E8806-C58A-47D4-9C84-03DB515EB153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2B40B5-026D-4E55-B699-F03472948214}"/>
              </a:ext>
            </a:extLst>
          </p:cNvPr>
          <p:cNvSpPr txBox="1"/>
          <p:nvPr/>
        </p:nvSpPr>
        <p:spPr>
          <a:xfrm>
            <a:off x="3650901" y="2828100"/>
            <a:ext cx="5344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Thành viên trong nhóm</a:t>
            </a:r>
            <a:endParaRPr lang="vi-VN" sz="4000" b="1" dirty="0">
              <a:solidFill>
                <a:schemeClr val="bg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F5DF5A6-D543-45B0-ACA6-F305FF98EE45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18B918D-5AB1-43E4-943E-39E27633959D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DE28C663-6AAE-4D14-9AE3-8D12A6B2E1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6593224F-CDFA-4A98-8C19-9823ECA3CE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FAE747F-70DB-4704-9E10-C3F1EFB19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3C24F199-6914-4C16-A9D1-E4A876B286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ABDC6E99-FFC6-4540-BA4D-B4C1AEBEF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A51AB6E8-3E6D-4F50-ADF0-D2035F1F26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78A9973-2C4D-483D-B11D-ACB7F256F9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FF1B9E64-E679-4FC1-B8A7-F53F26D31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D9107642-F25F-48DE-B8FE-DF34FE72AE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8F8715A-B40F-4C1E-9BFE-3F7D2D0AA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FD5CAFC-ADD7-45EB-A8EC-D5B6D6C3DEDD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09:00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14/08/2021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784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95434314-EEE7-49C9-BD45-AF5D7B8B0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1"/>
            <a:ext cx="12191980" cy="683921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DECD9B3-B27C-4ED6-9088-5AE8941997DF}"/>
              </a:ext>
            </a:extLst>
          </p:cNvPr>
          <p:cNvGrpSpPr/>
          <p:nvPr/>
        </p:nvGrpSpPr>
        <p:grpSpPr>
          <a:xfrm>
            <a:off x="-74866" y="74543"/>
            <a:ext cx="1228884" cy="881252"/>
            <a:chOff x="-74866" y="74543"/>
            <a:chExt cx="1228884" cy="8812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56CA8B-CD7B-465F-B197-9CAB55A24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243" b="11191" l="714" r="6427">
                          <a14:foregroundMark x1="1042" y1="10185" x2="990" y2="11111"/>
                          <a14:foregroundMark x1="5573" y1="7407" x2="5833" y2="9167"/>
                        </a14:backgroundRemoval>
                      </a14:imgEffect>
                    </a14:imgLayer>
                  </a14:imgProps>
                </a:ext>
              </a:extLst>
            </a:blip>
            <a:srcRect t="-1" r="92859" b="87566"/>
            <a:stretch/>
          </p:blipFill>
          <p:spPr>
            <a:xfrm>
              <a:off x="218747" y="74543"/>
              <a:ext cx="607978" cy="59542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520FF6-D4CB-425C-84BF-ED019BFC84DD}"/>
                </a:ext>
              </a:extLst>
            </p:cNvPr>
            <p:cNvSpPr txBox="1"/>
            <p:nvPr/>
          </p:nvSpPr>
          <p:spPr>
            <a:xfrm>
              <a:off x="-74866" y="617241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Tên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46BBEDD-2A68-4F17-B75C-10D6D65A496D}"/>
              </a:ext>
            </a:extLst>
          </p:cNvPr>
          <p:cNvGrpSpPr/>
          <p:nvPr/>
        </p:nvGrpSpPr>
        <p:grpSpPr>
          <a:xfrm>
            <a:off x="-85482" y="1193700"/>
            <a:ext cx="1228884" cy="1035213"/>
            <a:chOff x="-69793" y="990686"/>
            <a:chExt cx="1228884" cy="1035213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D5C278C-564F-4B43-97CC-04C7771B24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704" b="28241" l="625" r="6354">
                          <a14:foregroundMark x1="3438" y1="27222" x2="3490" y2="27778"/>
                          <a14:foregroundMark x1="3385" y1="26389" x2="3490" y2="27315"/>
                          <a14:foregroundMark x1="4219" y1="28333" x2="4219" y2="28333"/>
                          <a14:foregroundMark x1="6198" y1="25185" x2="6198" y2="25185"/>
                          <a14:foregroundMark x1="6042" y1="19907" x2="6042" y2="19907"/>
                          <a14:foregroundMark x1="6198" y1="20463" x2="6198" y2="20463"/>
                          <a14:foregroundMark x1="6250" y1="21389" x2="6250" y2="21389"/>
                          <a14:foregroundMark x1="6250" y1="23796" x2="6250" y2="23796"/>
                          <a14:foregroundMark x1="6354" y1="21944" x2="6250" y2="23056"/>
                          <a14:foregroundMark x1="6250" y1="24167" x2="6198" y2="25556"/>
                          <a14:foregroundMark x1="2031" y1="19722" x2="2917" y2="20370"/>
                          <a14:foregroundMark x1="2865" y1="19815" x2="2865" y2="19815"/>
                          <a14:foregroundMark x1="781" y1="21389" x2="938" y2="22685"/>
                          <a14:foregroundMark x1="833" y1="23241" x2="885" y2="25000"/>
                          <a14:foregroundMark x1="781" y1="23704" x2="885" y2="25926"/>
                          <a14:foregroundMark x1="938" y1="26574" x2="1302" y2="27037"/>
                          <a14:foregroundMark x1="1823" y1="26759" x2="2188" y2="26759"/>
                          <a14:foregroundMark x1="3854" y1="19722" x2="3854" y2="19722"/>
                          <a14:foregroundMark x1="4740" y1="19815" x2="4740" y2="19815"/>
                          <a14:foregroundMark x1="1719" y1="19815" x2="2448" y2="19907"/>
                          <a14:foregroundMark x1="3073" y1="19815" x2="4010" y2="20000"/>
                          <a14:foregroundMark x1="4375" y1="19907" x2="5313" y2="20000"/>
                          <a14:foregroundMark x1="5208" y1="20000" x2="5781" y2="20000"/>
                          <a14:foregroundMark x1="5938" y1="19907" x2="4896" y2="19907"/>
                          <a14:foregroundMark x1="3490" y1="19907" x2="2448" y2="19815"/>
                          <a14:foregroundMark x1="833" y1="20000" x2="1563" y2="20000"/>
                          <a14:foregroundMark x1="2031" y1="19815" x2="3438" y2="19815"/>
                          <a14:foregroundMark x1="3854" y1="19815" x2="4479" y2="19815"/>
                          <a14:foregroundMark x1="3750" y1="19907" x2="4323" y2="20000"/>
                          <a14:foregroundMark x1="1615" y1="19907" x2="1354" y2="20463"/>
                          <a14:foregroundMark x1="1146" y1="20000" x2="1042" y2="20648"/>
                          <a14:foregroundMark x1="1146" y1="20000" x2="1042" y2="20648"/>
                          <a14:foregroundMark x1="1406" y1="20093" x2="1927" y2="20093"/>
                          <a14:foregroundMark x1="1146" y1="19815" x2="1563" y2="19815"/>
                          <a14:foregroundMark x1="885" y1="20648" x2="1042" y2="23056"/>
                          <a14:foregroundMark x1="885" y1="20556" x2="833" y2="24259"/>
                          <a14:foregroundMark x1="833" y1="26111" x2="885" y2="26667"/>
                          <a14:foregroundMark x1="1250" y1="26481" x2="1927" y2="26389"/>
                          <a14:foregroundMark x1="2188" y1="27037" x2="2969" y2="26944"/>
                          <a14:foregroundMark x1="1458" y1="26667" x2="2396" y2="26667"/>
                          <a14:foregroundMark x1="4792" y1="26574" x2="5573" y2="26667"/>
                          <a14:foregroundMark x1="4688" y1="26944" x2="5625" y2="26944"/>
                          <a14:foregroundMark x1="6094" y1="25093" x2="6042" y2="26389"/>
                          <a14:foregroundMark x1="6146" y1="25833" x2="5990" y2="26574"/>
                          <a14:foregroundMark x1="3906" y1="26759" x2="4896" y2="26574"/>
                          <a14:foregroundMark x1="3646" y1="26759" x2="4635" y2="26667"/>
                          <a14:foregroundMark x1="5469" y1="26852" x2="6250" y2="26852"/>
                          <a14:foregroundMark x1="6250" y1="26111" x2="6198" y2="26944"/>
                        </a14:backgroundRemoval>
                      </a14:imgEffect>
                    </a14:imgLayer>
                  </a14:imgProps>
                </a:ext>
              </a:extLst>
            </a:blip>
            <a:srcRect t="17682" r="93219" b="70505"/>
            <a:stretch/>
          </p:blipFill>
          <p:spPr>
            <a:xfrm>
              <a:off x="161522" y="990686"/>
              <a:ext cx="722425" cy="707897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853CB5-3A49-4CBE-9DEF-B91B65C31F01}"/>
                </a:ext>
              </a:extLst>
            </p:cNvPr>
            <p:cNvSpPr txBox="1"/>
            <p:nvPr/>
          </p:nvSpPr>
          <p:spPr>
            <a:xfrm>
              <a:off x="-69793" y="1687345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PC này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6FA0FD-8BF2-463F-A962-E2C73E97559C}"/>
              </a:ext>
            </a:extLst>
          </p:cNvPr>
          <p:cNvGrpSpPr/>
          <p:nvPr/>
        </p:nvGrpSpPr>
        <p:grpSpPr>
          <a:xfrm>
            <a:off x="-85482" y="2323545"/>
            <a:ext cx="1228884" cy="1197052"/>
            <a:chOff x="-85482" y="2231948"/>
            <a:chExt cx="1228884" cy="119705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57A0C56-77A6-48D5-90CD-DE7FAE5E30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35801" b="48422" l="678" r="6103"/>
                      </a14:imgEffect>
                    </a14:imgLayer>
                  </a14:imgProps>
                </a:ext>
              </a:extLst>
            </a:blip>
            <a:srcRect t="34223" r="93219" b="50000"/>
            <a:stretch/>
          </p:blipFill>
          <p:spPr>
            <a:xfrm>
              <a:off x="130374" y="2231948"/>
              <a:ext cx="750028" cy="981656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6805C6A-64CD-493A-AE41-61D3DFB19CC6}"/>
                </a:ext>
              </a:extLst>
            </p:cNvPr>
            <p:cNvSpPr txBox="1"/>
            <p:nvPr/>
          </p:nvSpPr>
          <p:spPr>
            <a:xfrm>
              <a:off x="-85482" y="3090446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Thùng rác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212409C-5C83-4D42-9C0C-3A0588079ABD}"/>
              </a:ext>
            </a:extLst>
          </p:cNvPr>
          <p:cNvGrpSpPr/>
          <p:nvPr/>
        </p:nvGrpSpPr>
        <p:grpSpPr>
          <a:xfrm>
            <a:off x="-96781" y="3563028"/>
            <a:ext cx="1228884" cy="1144777"/>
            <a:chOff x="-135894" y="3517549"/>
            <a:chExt cx="1228884" cy="1144777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B33506E-BB1D-45A5-AEBD-3F367E1BFF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54167" b="66852" l="469" r="6406">
                          <a14:foregroundMark x1="6198" y1="58241" x2="6198" y2="58241"/>
                          <a14:foregroundMark x1="4115" y1="61944" x2="3438" y2="64074"/>
                          <a14:foregroundMark x1="2656" y1="63426" x2="2656" y2="63426"/>
                          <a14:foregroundMark x1="2604" y1="63611" x2="2969" y2="63611"/>
                          <a14:foregroundMark x1="3906" y1="64074" x2="4323" y2="64074"/>
                          <a14:foregroundMark x1="4323" y1="63889" x2="4792" y2="63889"/>
                          <a14:foregroundMark x1="469" y1="56481" x2="729" y2="58611"/>
                          <a14:foregroundMark x1="781" y1="59167" x2="781" y2="61111"/>
                          <a14:foregroundMark x1="1146" y1="62037" x2="1615" y2="61759"/>
                          <a14:foregroundMark x1="729" y1="60926" x2="1094" y2="63056"/>
                          <a14:foregroundMark x1="833" y1="62222" x2="3073" y2="62685"/>
                          <a14:foregroundMark x1="2188" y1="62315" x2="3490" y2="62407"/>
                          <a14:foregroundMark x1="2135" y1="63611" x2="2865" y2="63611"/>
                          <a14:foregroundMark x1="4427" y1="62778" x2="4844" y2="63704"/>
                          <a14:foregroundMark x1="4375" y1="61759" x2="4948" y2="62037"/>
                          <a14:foregroundMark x1="5417" y1="62593" x2="5885" y2="62685"/>
                          <a14:foregroundMark x1="6094" y1="61389" x2="6146" y2="62222"/>
                          <a14:foregroundMark x1="4688" y1="62778" x2="5833" y2="62685"/>
                          <a14:foregroundMark x1="6198" y1="56296" x2="6146" y2="59537"/>
                          <a14:foregroundMark x1="6042" y1="61944" x2="6302" y2="58519"/>
                          <a14:foregroundMark x1="6198" y1="55833" x2="6198" y2="59907"/>
                          <a14:foregroundMark x1="6094" y1="61944" x2="6042" y2="62222"/>
                          <a14:foregroundMark x1="6302" y1="59259" x2="5990" y2="61944"/>
                          <a14:foregroundMark x1="6354" y1="56389" x2="6198" y2="60278"/>
                          <a14:foregroundMark x1="6198" y1="55833" x2="6198" y2="59537"/>
                          <a14:foregroundMark x1="6042" y1="61111" x2="5990" y2="63148"/>
                          <a14:foregroundMark x1="6250" y1="60463" x2="6198" y2="62130"/>
                          <a14:foregroundMark x1="6406" y1="59352" x2="6354" y2="61944"/>
                          <a14:foregroundMark x1="6146" y1="55463" x2="6302" y2="57222"/>
                          <a14:foregroundMark x1="5938" y1="55556" x2="3281" y2="55093"/>
                        </a14:backgroundRemoval>
                      </a14:imgEffect>
                    </a14:imgLayer>
                  </a14:imgProps>
                </a:ext>
              </a:extLst>
            </a:blip>
            <a:srcRect t="52686" r="93219" b="31392"/>
            <a:stretch/>
          </p:blipFill>
          <p:spPr>
            <a:xfrm>
              <a:off x="78223" y="3517549"/>
              <a:ext cx="800651" cy="1057514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8C0FCC3-EC0E-4641-81A9-037628DCDA92}"/>
                </a:ext>
              </a:extLst>
            </p:cNvPr>
            <p:cNvSpPr txBox="1"/>
            <p:nvPr/>
          </p:nvSpPr>
          <p:spPr>
            <a:xfrm>
              <a:off x="-135894" y="4323772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Mạng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5F88BE6-8676-46C1-965A-2B85CABDAD40}"/>
              </a:ext>
            </a:extLst>
          </p:cNvPr>
          <p:cNvGrpSpPr/>
          <p:nvPr/>
        </p:nvGrpSpPr>
        <p:grpSpPr>
          <a:xfrm>
            <a:off x="-56130" y="4728467"/>
            <a:ext cx="1228884" cy="1417101"/>
            <a:chOff x="-74866" y="4719589"/>
            <a:chExt cx="1228884" cy="141710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304DC3-6AB2-4FB9-B041-4898064BD6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71389" b="81204" l="573" r="6458">
                          <a14:foregroundMark x1="573" y1="75463" x2="781" y2="76852"/>
                        </a14:backgroundRemoval>
                      </a14:imgEffect>
                    </a14:imgLayer>
                  </a14:imgProps>
                </a:ext>
              </a:extLst>
            </a:blip>
            <a:srcRect t="70183" r="92791" b="17509"/>
            <a:stretch/>
          </p:blipFill>
          <p:spPr>
            <a:xfrm>
              <a:off x="100139" y="4719589"/>
              <a:ext cx="878874" cy="84406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5A8473D-A35A-49C2-9767-975CD1655315}"/>
                </a:ext>
              </a:extLst>
            </p:cNvPr>
            <p:cNvSpPr txBox="1"/>
            <p:nvPr/>
          </p:nvSpPr>
          <p:spPr>
            <a:xfrm>
              <a:off x="-74866" y="5551915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Panel điều khiển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B4E4E8F-0EDE-4C69-B257-72E08E219296}"/>
              </a:ext>
            </a:extLst>
          </p:cNvPr>
          <p:cNvGrpSpPr/>
          <p:nvPr/>
        </p:nvGrpSpPr>
        <p:grpSpPr>
          <a:xfrm>
            <a:off x="1132103" y="2627"/>
            <a:ext cx="1228884" cy="1213773"/>
            <a:chOff x="992163" y="8905"/>
            <a:chExt cx="1228884" cy="121377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ACA6E47-4CD8-4524-87C8-05CDA23B5A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40480" b="53701" l="46640" r="53828"/>
                      </a14:imgEffect>
                    </a14:imgLayer>
                  </a14:imgProps>
                </a:ext>
              </a:extLst>
            </a:blip>
            <a:srcRect l="45742" t="38827" r="45274" b="44646"/>
            <a:stretch/>
          </p:blipFill>
          <p:spPr>
            <a:xfrm>
              <a:off x="1250819" y="8905"/>
              <a:ext cx="711573" cy="73634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94F5FD5-C1F1-4F26-91D1-163F8644AE88}"/>
                </a:ext>
              </a:extLst>
            </p:cNvPr>
            <p:cNvSpPr txBox="1"/>
            <p:nvPr/>
          </p:nvSpPr>
          <p:spPr>
            <a:xfrm>
              <a:off x="992163" y="637903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Thành viên trong nhóm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8B1FA03-69DC-4965-A2E6-4F5B59569017}"/>
              </a:ext>
            </a:extLst>
          </p:cNvPr>
          <p:cNvGrpSpPr/>
          <p:nvPr/>
        </p:nvGrpSpPr>
        <p:grpSpPr>
          <a:xfrm>
            <a:off x="1086718" y="1213294"/>
            <a:ext cx="1228884" cy="1293865"/>
            <a:chOff x="1086718" y="1213294"/>
            <a:chExt cx="1228884" cy="129386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5FF85D7-4C6E-429E-86EF-AA9BD5292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41476" b="53812" l="46607" r="54189"/>
                      </a14:imgEffect>
                    </a14:imgLayer>
                  </a14:imgProps>
                </a:ext>
              </a:extLst>
            </a:blip>
            <a:srcRect l="45659" t="39934" r="44863" b="44646"/>
            <a:stretch/>
          </p:blipFill>
          <p:spPr>
            <a:xfrm>
              <a:off x="1342064" y="1213294"/>
              <a:ext cx="808961" cy="74032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FCF05E-2D02-4ECE-BCBC-5DE590EC6672}"/>
                </a:ext>
              </a:extLst>
            </p:cNvPr>
            <p:cNvSpPr txBox="1"/>
            <p:nvPr/>
          </p:nvSpPr>
          <p:spPr>
            <a:xfrm>
              <a:off x="1086718" y="1922384"/>
              <a:ext cx="12288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Nội dung bài học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465168D-E54C-45A1-9CE0-336362553B48}"/>
              </a:ext>
            </a:extLst>
          </p:cNvPr>
          <p:cNvGrpSpPr/>
          <p:nvPr/>
        </p:nvGrpSpPr>
        <p:grpSpPr>
          <a:xfrm>
            <a:off x="1086718" y="2528849"/>
            <a:ext cx="1228884" cy="1017711"/>
            <a:chOff x="1077231" y="3710756"/>
            <a:chExt cx="1228884" cy="101771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9AC6852-8490-459D-913F-7D3752520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12824" t="11242" r="77437" b="72140"/>
            <a:stretch/>
          </p:blipFill>
          <p:spPr>
            <a:xfrm>
              <a:off x="1364388" y="3710756"/>
              <a:ext cx="673544" cy="646440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904C3E6-7172-435C-86F9-34BBF829B373}"/>
                </a:ext>
              </a:extLst>
            </p:cNvPr>
            <p:cNvSpPr txBox="1"/>
            <p:nvPr/>
          </p:nvSpPr>
          <p:spPr>
            <a:xfrm>
              <a:off x="1077231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Kết luận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E51FB6B-0467-4A23-B3B0-A5383E40D1E0}"/>
              </a:ext>
            </a:extLst>
          </p:cNvPr>
          <p:cNvGrpSpPr/>
          <p:nvPr/>
        </p:nvGrpSpPr>
        <p:grpSpPr>
          <a:xfrm>
            <a:off x="1113089" y="3695655"/>
            <a:ext cx="1228884" cy="1032812"/>
            <a:chOff x="1113089" y="3695655"/>
            <a:chExt cx="1228884" cy="1032812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E4C8C7C-34ED-4A04-80F2-37B333C143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12914" t="10986" r="77500" b="71970"/>
            <a:stretch/>
          </p:blipFill>
          <p:spPr>
            <a:xfrm>
              <a:off x="1390759" y="3695655"/>
              <a:ext cx="673544" cy="67359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6DADBBC-FB49-4A4A-9A61-43822DDECECD}"/>
                </a:ext>
              </a:extLst>
            </p:cNvPr>
            <p:cNvSpPr txBox="1"/>
            <p:nvPr/>
          </p:nvSpPr>
          <p:spPr>
            <a:xfrm>
              <a:off x="1113089" y="4389913"/>
              <a:ext cx="12288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>
                  <a:solidFill>
                    <a:schemeClr val="bg1"/>
                  </a:solidFill>
                </a:rPr>
                <a:t>Tổng kết</a:t>
              </a:r>
              <a:endParaRPr lang="vi-VN" sz="1600">
                <a:solidFill>
                  <a:schemeClr val="bg1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02A0AE6-5BF0-4BDB-8B07-16B29A4B63A7}"/>
              </a:ext>
            </a:extLst>
          </p:cNvPr>
          <p:cNvSpPr/>
          <p:nvPr/>
        </p:nvSpPr>
        <p:spPr>
          <a:xfrm>
            <a:off x="0" y="0"/>
            <a:ext cx="12192000" cy="6281679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55" name="Picture 54">
            <a:hlinkClick r:id="rId19" action="ppaction://hlinksldjump"/>
            <a:extLst>
              <a:ext uri="{FF2B5EF4-FFF2-40B4-BE49-F238E27FC236}">
                <a16:creationId xmlns:a16="http://schemas.microsoft.com/office/drawing/2014/main" id="{5D5E8806-C58A-47D4-9C84-03DB515EB153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2B40B5-026D-4E55-B699-F03472948214}"/>
              </a:ext>
            </a:extLst>
          </p:cNvPr>
          <p:cNvSpPr txBox="1"/>
          <p:nvPr/>
        </p:nvSpPr>
        <p:spPr>
          <a:xfrm>
            <a:off x="46624" y="110186"/>
            <a:ext cx="2533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</a:t>
            </a:r>
            <a:endParaRPr lang="vi-VN" sz="1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7A399EE-D9EE-4BF4-B4E3-3DAA881CA532}"/>
              </a:ext>
            </a:extLst>
          </p:cNvPr>
          <p:cNvGrpSpPr/>
          <p:nvPr/>
        </p:nvGrpSpPr>
        <p:grpSpPr>
          <a:xfrm>
            <a:off x="130374" y="547125"/>
            <a:ext cx="2592094" cy="942389"/>
            <a:chOff x="130374" y="547125"/>
            <a:chExt cx="2592094" cy="942389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16DF6C5-62DE-4566-9797-56572369E12E}"/>
                </a:ext>
              </a:extLst>
            </p:cNvPr>
            <p:cNvSpPr/>
            <p:nvPr/>
          </p:nvSpPr>
          <p:spPr>
            <a:xfrm>
              <a:off x="130374" y="547125"/>
              <a:ext cx="938443" cy="942389"/>
            </a:xfrm>
            <a:prstGeom prst="ellipse">
              <a:avLst/>
            </a:prstGeom>
            <a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7F61AE-EB38-44F2-B69F-CF9E0FBF6AC5}"/>
                </a:ext>
              </a:extLst>
            </p:cNvPr>
            <p:cNvSpPr txBox="1"/>
            <p:nvPr/>
          </p:nvSpPr>
          <p:spPr>
            <a:xfrm>
              <a:off x="1098500" y="639084"/>
              <a:ext cx="1623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Shark House</a:t>
              </a:r>
              <a:endParaRPr lang="vi-VN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EDFB300-4881-4507-95F4-459D73F86814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69538" r="80534" b="27102"/>
          <a:stretch/>
        </p:blipFill>
        <p:spPr>
          <a:xfrm>
            <a:off x="-3945" y="5903185"/>
            <a:ext cx="2643638" cy="25658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D1F9D5E-C8E1-4446-B705-9B26C700B332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14818" r="80534" b="78470"/>
          <a:stretch/>
        </p:blipFill>
        <p:spPr>
          <a:xfrm>
            <a:off x="0" y="1522159"/>
            <a:ext cx="2643638" cy="51265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0FE5667-7E74-4102-8311-4A3AEE8F26B7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21776" r="80534" b="71846"/>
          <a:stretch/>
        </p:blipFill>
        <p:spPr>
          <a:xfrm>
            <a:off x="0" y="2054999"/>
            <a:ext cx="2643638" cy="48718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9E16C26-E0C7-465E-B18E-C540D99B7316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27543" r="86105" b="68434"/>
          <a:stretch/>
        </p:blipFill>
        <p:spPr>
          <a:xfrm>
            <a:off x="0" y="2546680"/>
            <a:ext cx="1887096" cy="30729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6AF93C0-9A7E-4086-8892-9C4EBBBC497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32267" r="80534" b="63301"/>
          <a:stretch/>
        </p:blipFill>
        <p:spPr>
          <a:xfrm>
            <a:off x="-224" y="2909729"/>
            <a:ext cx="2643638" cy="33855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786D277-CA09-4AFC-AE5F-9B7BD3B156DF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36345" r="80534" b="59223"/>
          <a:stretch/>
        </p:blipFill>
        <p:spPr>
          <a:xfrm>
            <a:off x="-224" y="3261062"/>
            <a:ext cx="2643638" cy="33855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C63A4F5-83C9-40EE-A748-5876CC4D141C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41210" r="80534" b="54358"/>
          <a:stretch/>
        </p:blipFill>
        <p:spPr>
          <a:xfrm>
            <a:off x="-224" y="3686828"/>
            <a:ext cx="2643638" cy="33855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FC9FDA6-2BB3-4438-AB42-798ACAD2C7AF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45707" r="80534" b="49861"/>
          <a:stretch/>
        </p:blipFill>
        <p:spPr>
          <a:xfrm>
            <a:off x="-224" y="4076222"/>
            <a:ext cx="2643638" cy="33855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45E8E0E-F761-4148-97F1-4D69BDD27C31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50699" r="80534" b="44869"/>
          <a:stretch/>
        </p:blipFill>
        <p:spPr>
          <a:xfrm>
            <a:off x="-224" y="4477872"/>
            <a:ext cx="2643638" cy="33855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C210B23-165B-4EC0-83E9-A38DF2EABBB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54708" r="80534" b="40520"/>
          <a:stretch/>
        </p:blipFill>
        <p:spPr>
          <a:xfrm>
            <a:off x="0" y="4788539"/>
            <a:ext cx="2643638" cy="36453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2438C0F-61F9-4BA8-BB52-48D1C08A20E3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59718" r="80534" b="35850"/>
          <a:stretch/>
        </p:blipFill>
        <p:spPr>
          <a:xfrm>
            <a:off x="7520" y="5161335"/>
            <a:ext cx="2643638" cy="33855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03C2ECD-3ED3-4DC5-A46D-95C07695E41E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t="64465" r="80534" b="30763"/>
          <a:stretch/>
        </p:blipFill>
        <p:spPr>
          <a:xfrm>
            <a:off x="-8482" y="5518130"/>
            <a:ext cx="2643638" cy="364531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3ACCFE08-95A2-420A-AA54-352888D96F59}"/>
              </a:ext>
            </a:extLst>
          </p:cNvPr>
          <p:cNvSpPr txBox="1"/>
          <p:nvPr/>
        </p:nvSpPr>
        <p:spPr>
          <a:xfrm>
            <a:off x="3935180" y="471090"/>
            <a:ext cx="5850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</a:rPr>
              <a:t>Thành viên trong nhóm</a:t>
            </a:r>
            <a:endParaRPr lang="vi-VN" sz="4000" b="1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74ACEB-671D-4D0A-BB31-E2A3B58B25BE}"/>
              </a:ext>
            </a:extLst>
          </p:cNvPr>
          <p:cNvGrpSpPr/>
          <p:nvPr/>
        </p:nvGrpSpPr>
        <p:grpSpPr>
          <a:xfrm>
            <a:off x="3756483" y="1901597"/>
            <a:ext cx="2471969" cy="3165063"/>
            <a:chOff x="3808576" y="1602860"/>
            <a:chExt cx="1689697" cy="2334814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0A91D95-0500-4272-9BD6-69E244943D6A}"/>
                </a:ext>
              </a:extLst>
            </p:cNvPr>
            <p:cNvSpPr/>
            <p:nvPr/>
          </p:nvSpPr>
          <p:spPr>
            <a:xfrm>
              <a:off x="3808576" y="1602860"/>
              <a:ext cx="1689697" cy="1664473"/>
            </a:xfrm>
            <a:prstGeom prst="ellipse">
              <a:avLst/>
            </a:prstGeom>
            <a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C77AA89-71BC-4525-AACC-BF03B7A8DB95}"/>
                </a:ext>
              </a:extLst>
            </p:cNvPr>
            <p:cNvSpPr txBox="1"/>
            <p:nvPr/>
          </p:nvSpPr>
          <p:spPr>
            <a:xfrm>
              <a:off x="3930724" y="3324661"/>
              <a:ext cx="1477013" cy="613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Lê Minh Đức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122170009</a:t>
              </a:r>
              <a:endParaRPr lang="vi-VN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8AB0763-239A-4423-BE84-7B06E0B74B3C}"/>
              </a:ext>
            </a:extLst>
          </p:cNvPr>
          <p:cNvGrpSpPr/>
          <p:nvPr/>
        </p:nvGrpSpPr>
        <p:grpSpPr>
          <a:xfrm>
            <a:off x="8164339" y="1901597"/>
            <a:ext cx="2616562" cy="3037073"/>
            <a:chOff x="8164339" y="1901597"/>
            <a:chExt cx="2616562" cy="3037073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3781600-11E0-410E-83D1-707EE402A6C8}"/>
                </a:ext>
              </a:extLst>
            </p:cNvPr>
            <p:cNvSpPr/>
            <p:nvPr/>
          </p:nvSpPr>
          <p:spPr>
            <a:xfrm>
              <a:off x="8308932" y="1901597"/>
              <a:ext cx="2471969" cy="2256352"/>
            </a:xfrm>
            <a:prstGeom prst="ellipse">
              <a:avLst/>
            </a:prstGeom>
            <a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 l="-26159" t="-13281" r="-31354" b="-4663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DAAF748-F572-4B4E-B658-16F26EDF242B}"/>
                </a:ext>
              </a:extLst>
            </p:cNvPr>
            <p:cNvSpPr txBox="1"/>
            <p:nvPr/>
          </p:nvSpPr>
          <p:spPr>
            <a:xfrm>
              <a:off x="8164339" y="4107673"/>
              <a:ext cx="2531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Hồ Thị Như </a:t>
              </a:r>
              <a:r>
                <a:rPr lang="en-US" sz="2400" b="1" dirty="0" err="1">
                  <a:solidFill>
                    <a:schemeClr val="bg1"/>
                  </a:solidFill>
                </a:rPr>
                <a:t>Ngọc</a:t>
              </a:r>
              <a:endParaRPr lang="en-US" sz="2400" b="1" dirty="0">
                <a:solidFill>
                  <a:schemeClr val="bg1"/>
                </a:solidFill>
              </a:endParaRP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122170035</a:t>
              </a:r>
              <a:endParaRPr lang="vi-VN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87BF9E9-2CC6-420F-A3C2-A0389F3EA77B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2AC7566F-16C8-4B82-9624-420981B1E365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CCAE7FF-5BD7-40F8-BF29-1044A3606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9F536114-30E5-449F-9397-8C40CF1F7F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0F5787F8-3F1B-4087-A437-BFB716E96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AF2A1C86-FBDC-4ED0-A718-3FDFD29775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62E94AF4-B7B8-4B2B-A2B5-27206AED9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12F251DB-8124-482C-B122-416BCE9CF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240DFA6C-ED39-4615-8D13-C17394EA19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BF910A1A-1E90-47C8-A53D-6727F8D21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7AC91315-0833-4B65-8380-F62B31252B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7C0A3748-9F9A-4CC4-872D-98A10C1E6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B0C7A70-2556-4339-92EE-64534CC999D4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09:00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14/08/2021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401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24685"/>
            <a:ext cx="12191980" cy="68826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D4EA84-BA88-477B-BE1F-7F6976FF654D}"/>
              </a:ext>
            </a:extLst>
          </p:cNvPr>
          <p:cNvSpPr/>
          <p:nvPr/>
        </p:nvSpPr>
        <p:spPr>
          <a:xfrm>
            <a:off x="0" y="0"/>
            <a:ext cx="12192000" cy="6281679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B1407D-E873-47F1-896B-A04D366DA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5460371" y="2191965"/>
            <a:ext cx="1851483" cy="1694393"/>
          </a:xfrm>
          <a:prstGeom prst="rect">
            <a:avLst/>
          </a:prstGeom>
        </p:spPr>
      </p:pic>
      <p:pic>
        <p:nvPicPr>
          <p:cNvPr id="20" name="Picture 19">
            <a:hlinkClick r:id="rId5" action="ppaction://hlinksldjump"/>
            <a:extLst>
              <a:ext uri="{FF2B5EF4-FFF2-40B4-BE49-F238E27FC236}">
                <a16:creationId xmlns:a16="http://schemas.microsoft.com/office/drawing/2014/main" id="{EFAD8F0C-51DA-4892-BE00-2E1BF93109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B5F9C55-9A55-4064-9D5E-248273EA8A88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C86A0E-7DD9-45DA-9415-5839716FF8CD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21958B2-D8C5-474C-954A-74D9F1D952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6A95844-F2F4-41E2-A9A9-F6C411749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B22C0C2-B3C1-42E0-AB59-896410CE1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8CE88DA-6A69-41D2-B0F7-4BB167974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9633B89-388F-4300-BF67-E3B6CCFD24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40256D7-83CA-4EC1-AF97-28FC96A88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7614724-FCDF-45AC-9C2B-E5AD19A53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C1D3254-B398-4D7F-BC95-DFE84AE9AB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C966B06-85A0-494E-B9D0-461A302263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591CFDD-6BC7-44ED-A873-6799E7E8B5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A01D5BE-625E-437D-8198-844216B56B6B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09:00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14/08/2021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895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571FDD9-2E58-4B52-9622-D088B83B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4344"/>
          <a:stretch/>
        </p:blipFill>
        <p:spPr>
          <a:xfrm>
            <a:off x="20" y="-24685"/>
            <a:ext cx="12191980" cy="68826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D4EA84-BA88-477B-BE1F-7F6976FF654D}"/>
              </a:ext>
            </a:extLst>
          </p:cNvPr>
          <p:cNvSpPr/>
          <p:nvPr/>
        </p:nvSpPr>
        <p:spPr>
          <a:xfrm>
            <a:off x="0" y="0"/>
            <a:ext cx="12192000" cy="6281679"/>
          </a:xfrm>
          <a:prstGeom prst="rect">
            <a:avLst/>
          </a:prstGeom>
          <a:solidFill>
            <a:srgbClr val="1E20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8B1407D-E873-47F1-896B-A04D366DAA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1476" b="53812" l="46607" r="54189"/>
                    </a14:imgEffect>
                  </a14:imgLayer>
                </a14:imgProps>
              </a:ext>
            </a:extLst>
          </a:blip>
          <a:srcRect l="45659" t="39934" r="44863" b="44646"/>
          <a:stretch/>
        </p:blipFill>
        <p:spPr>
          <a:xfrm>
            <a:off x="5460371" y="1436895"/>
            <a:ext cx="1851483" cy="1694393"/>
          </a:xfrm>
          <a:prstGeom prst="rect">
            <a:avLst/>
          </a:prstGeom>
        </p:spPr>
      </p:pic>
      <p:pic>
        <p:nvPicPr>
          <p:cNvPr id="20" name="Picture 19">
            <a:hlinkClick r:id="rId5" action="ppaction://hlinksldjump"/>
            <a:extLst>
              <a:ext uri="{FF2B5EF4-FFF2-40B4-BE49-F238E27FC236}">
                <a16:creationId xmlns:a16="http://schemas.microsoft.com/office/drawing/2014/main" id="{EFAD8F0C-51DA-4892-BE00-2E1BF93109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385" b="95720"/>
          <a:stretch/>
        </p:blipFill>
        <p:spPr>
          <a:xfrm>
            <a:off x="10695419" y="10792"/>
            <a:ext cx="1496562" cy="4181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F42FD6-7998-46BC-A11E-BEE240076A32}"/>
              </a:ext>
            </a:extLst>
          </p:cNvPr>
          <p:cNvSpPr txBox="1"/>
          <p:nvPr/>
        </p:nvSpPr>
        <p:spPr>
          <a:xfrm>
            <a:off x="3459238" y="3174679"/>
            <a:ext cx="5850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Nội dung báo cáo</a:t>
            </a:r>
            <a:endParaRPr lang="vi-VN" sz="4000" b="1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6B1F95C-9344-46C7-A62E-88CA67F81921}"/>
              </a:ext>
            </a:extLst>
          </p:cNvPr>
          <p:cNvGrpSpPr/>
          <p:nvPr/>
        </p:nvGrpSpPr>
        <p:grpSpPr>
          <a:xfrm>
            <a:off x="0" y="6262577"/>
            <a:ext cx="12277502" cy="614395"/>
            <a:chOff x="0" y="6262577"/>
            <a:chExt cx="12277502" cy="61439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7CCB8B-CD37-4293-AF05-72A738069583}"/>
                </a:ext>
              </a:extLst>
            </p:cNvPr>
            <p:cNvSpPr/>
            <p:nvPr/>
          </p:nvSpPr>
          <p:spPr>
            <a:xfrm>
              <a:off x="0" y="6262577"/>
              <a:ext cx="12192000" cy="595423"/>
            </a:xfrm>
            <a:prstGeom prst="rect">
              <a:avLst/>
            </a:prstGeom>
            <a:solidFill>
              <a:schemeClr val="tx1"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AA6E93B-BE36-487C-BB21-2451EA7221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190" b="99466" l="35898" r="38404">
                          <a14:foregroundMark x1="37708" y1="96667" x2="37708" y2="96667"/>
                          <a14:foregroundMark x1="37604" y1="98056" x2="37604" y2="98056"/>
                          <a14:foregroundMark x1="36719" y1="98148" x2="36719" y2="98148"/>
                          <a14:foregroundMark x1="36875" y1="97315" x2="36875" y2="97315"/>
                        </a14:backgroundRemoval>
                      </a14:imgEffect>
                    </a14:imgLayer>
                  </a14:imgProps>
                </a:ext>
              </a:extLst>
            </a:blip>
            <a:srcRect l="35585" t="94655" r="61283"/>
            <a:stretch/>
          </p:blipFill>
          <p:spPr>
            <a:xfrm>
              <a:off x="4276132" y="6278257"/>
              <a:ext cx="619879" cy="59507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0B311A9-58BB-481C-A2AB-BF1C4172C6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190" b="99466" l="38853" r="41043"/>
                      </a14:imgEffect>
                    </a14:imgLayer>
                  </a14:imgProps>
                </a:ext>
              </a:extLst>
            </a:blip>
            <a:srcRect l="38579" t="94655" r="58683"/>
            <a:stretch/>
          </p:blipFill>
          <p:spPr>
            <a:xfrm>
              <a:off x="4847361" y="6316911"/>
              <a:ext cx="510035" cy="56006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7482B31-23CA-4045-B41B-510F079AFE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748" b="99528" l="41460" r="44058"/>
                      </a14:imgEffect>
                    </a14:imgLayer>
                  </a14:imgProps>
                </a:ext>
              </a:extLst>
            </a:blip>
            <a:srcRect l="41135" t="95276" r="55617"/>
            <a:stretch/>
          </p:blipFill>
          <p:spPr>
            <a:xfrm>
              <a:off x="5308409" y="6384275"/>
              <a:ext cx="570360" cy="4667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FC34283-7830-4DAB-B6BF-92441612E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648" b="99516" l="44402" r="46858"/>
                      </a14:imgEffect>
                    </a14:imgLayer>
                  </a14:imgProps>
                </a:ext>
              </a:extLst>
            </a:blip>
            <a:srcRect l="44095" t="95164" r="52835"/>
            <a:stretch/>
          </p:blipFill>
          <p:spPr>
            <a:xfrm>
              <a:off x="5815753" y="6352733"/>
              <a:ext cx="570360" cy="50544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A38BDF9-8DE4-4E09-B6A7-07AC33D939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190" b="99466" l="47012" r="49809"/>
                      </a14:imgEffect>
                    </a14:imgLayer>
                  </a14:imgProps>
                </a:ext>
              </a:extLst>
            </a:blip>
            <a:srcRect l="46662" t="94655" r="49841"/>
            <a:stretch/>
          </p:blipFill>
          <p:spPr>
            <a:xfrm>
              <a:off x="6323097" y="6309342"/>
              <a:ext cx="619879" cy="53290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7226488-F580-4438-9D19-0DAEC4DEA9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190" b="99466" l="49923" r="52599"/>
                      </a14:imgEffect>
                    </a14:imgLayer>
                  </a14:imgProps>
                </a:ext>
              </a:extLst>
            </a:blip>
            <a:srcRect l="49589" t="94655" r="47066"/>
            <a:stretch/>
          </p:blipFill>
          <p:spPr>
            <a:xfrm>
              <a:off x="6860351" y="6316911"/>
              <a:ext cx="588374" cy="5289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E09F001-B583-4A54-83EF-24E6D61CF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298" b="99478" l="58686" r="61289"/>
                      </a14:imgEffect>
                    </a14:imgLayer>
                  </a14:imgProps>
                </a:ext>
              </a:extLst>
            </a:blip>
            <a:srcRect l="58361" t="94776" r="38386"/>
            <a:stretch/>
          </p:blipFill>
          <p:spPr>
            <a:xfrm>
              <a:off x="7437564" y="6326246"/>
              <a:ext cx="576749" cy="520961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A11C4F0-CAC2-4496-A460-AE6DD3C57C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1398" t="94356" r="12219" b="-210"/>
            <a:stretch/>
          </p:blipFill>
          <p:spPr>
            <a:xfrm>
              <a:off x="9160036" y="6289676"/>
              <a:ext cx="1080734" cy="55753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99076DE-C20F-450B-93B2-91C0947E7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96193" t="94455"/>
            <a:stretch/>
          </p:blipFill>
          <p:spPr>
            <a:xfrm>
              <a:off x="11563928" y="6262577"/>
              <a:ext cx="713574" cy="58463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E3D1963-FFD2-4C8D-970E-7C0785656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5185" b="99444" l="82188" r="98490">
                          <a14:foregroundMark x1="98333" y1="96759" x2="98490" y2="97037"/>
                          <a14:foregroundMark x1="91667" y1="97130" x2="91667" y2="97130"/>
                          <a14:foregroundMark x1="91615" y1="96759" x2="91615" y2="96759"/>
                          <a14:foregroundMark x1="91667" y1="97778" x2="91667" y2="97778"/>
                          <a14:foregroundMark x1="90052" y1="97130" x2="90052" y2="97130"/>
                          <a14:foregroundMark x1="90260" y1="97037" x2="90260" y2="97037"/>
                          <a14:foregroundMark x1="88542" y1="96944" x2="88542" y2="96944"/>
                          <a14:foregroundMark x1="88542" y1="97500" x2="88542" y2="97500"/>
                          <a14:foregroundMark x1="85469" y1="96481" x2="85469" y2="96481"/>
                          <a14:foregroundMark x1="86250" y1="96574" x2="86250" y2="96574"/>
                          <a14:foregroundMark x1="86719" y1="96574" x2="86719" y2="96574"/>
                          <a14:foregroundMark x1="86250" y1="96204" x2="86250" y2="96204"/>
                          <a14:foregroundMark x1="85521" y1="96111" x2="85521" y2="96111"/>
                          <a14:foregroundMark x1="86042" y1="98241" x2="86042" y2="98241"/>
                          <a14:foregroundMark x1="86458" y1="98241" x2="86458" y2="98241"/>
                          <a14:foregroundMark x1="83698" y1="97130" x2="83698" y2="97130"/>
                          <a14:foregroundMark x1="84010" y1="97222" x2="84010" y2="97222"/>
                          <a14:foregroundMark x1="84167" y1="97500" x2="84167" y2="97500"/>
                          <a14:foregroundMark x1="83490" y1="97593" x2="83490" y2="97593"/>
                          <a14:foregroundMark x1="83594" y1="97407" x2="83594" y2="97407"/>
                          <a14:backgroundMark x1="95052" y1="96111" x2="96354" y2="98796"/>
                        </a14:backgroundRemoval>
                      </a14:imgEffect>
                    </a14:imgLayer>
                  </a14:imgProps>
                </a:ext>
              </a:extLst>
            </a:blip>
            <a:srcRect l="87089" t="95217" r="6705"/>
            <a:stretch/>
          </p:blipFill>
          <p:spPr>
            <a:xfrm>
              <a:off x="10125034" y="6411721"/>
              <a:ext cx="955633" cy="414391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AE715A-4C9D-45CF-8C4F-C21BF356AFC1}"/>
                </a:ext>
              </a:extLst>
            </p:cNvPr>
            <p:cNvSpPr txBox="1"/>
            <p:nvPr/>
          </p:nvSpPr>
          <p:spPr>
            <a:xfrm>
              <a:off x="10903919" y="6355156"/>
              <a:ext cx="93918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09:00</a:t>
              </a:r>
            </a:p>
            <a:p>
              <a:pPr algn="r"/>
              <a:r>
                <a:rPr lang="en-US" sz="1100" dirty="0">
                  <a:solidFill>
                    <a:schemeClr val="bg1"/>
                  </a:solidFill>
                </a:rPr>
                <a:t>14/08/2021</a:t>
              </a:r>
              <a:endParaRPr lang="vi-VN" sz="11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128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Tm="0">
        <p159:morph option="byObject"/>
      </p:transition>
    </mc:Choice>
    <mc:Fallback xmlns="">
      <p:transition spd="med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1176</Words>
  <Application>Microsoft Office PowerPoint</Application>
  <PresentationFormat>Widescreen</PresentationFormat>
  <Paragraphs>217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</dc:creator>
  <cp:lastModifiedBy>Lê Minh Đức</cp:lastModifiedBy>
  <cp:revision>49</cp:revision>
  <dcterms:created xsi:type="dcterms:W3CDTF">2021-08-08T02:47:17Z</dcterms:created>
  <dcterms:modified xsi:type="dcterms:W3CDTF">2021-08-13T12:47:20Z</dcterms:modified>
</cp:coreProperties>
</file>